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7"/>
  </p:notesMasterIdLst>
  <p:handoutMasterIdLst>
    <p:handoutMasterId r:id="rId28"/>
  </p:handoutMasterIdLst>
  <p:sldIdLst>
    <p:sldId id="256" r:id="rId5"/>
    <p:sldId id="262" r:id="rId6"/>
    <p:sldId id="277" r:id="rId7"/>
    <p:sldId id="269" r:id="rId8"/>
    <p:sldId id="268" r:id="rId9"/>
    <p:sldId id="272" r:id="rId10"/>
    <p:sldId id="273" r:id="rId11"/>
    <p:sldId id="278" r:id="rId12"/>
    <p:sldId id="279" r:id="rId13"/>
    <p:sldId id="280" r:id="rId14"/>
    <p:sldId id="281" r:id="rId15"/>
    <p:sldId id="258" r:id="rId16"/>
    <p:sldId id="274" r:id="rId17"/>
    <p:sldId id="259" r:id="rId18"/>
    <p:sldId id="271" r:id="rId19"/>
    <p:sldId id="276" r:id="rId20"/>
    <p:sldId id="282" r:id="rId21"/>
    <p:sldId id="270" r:id="rId22"/>
    <p:sldId id="275" r:id="rId23"/>
    <p:sldId id="261" r:id="rId24"/>
    <p:sldId id="283" r:id="rId25"/>
    <p:sldId id="284" r:id="rId26"/>
  </p:sldIdLst>
  <p:sldSz cx="12192000" cy="6858000"/>
  <p:notesSz cx="6858000" cy="9144000"/>
  <p:embeddedFontLst>
    <p:embeddedFont>
      <p:font typeface="Aharoni" panose="02010803020104030203" pitchFamily="2" charset="-79"/>
      <p:bold r:id="rId29"/>
    </p:embeddedFont>
    <p:embeddedFont>
      <p:font typeface="Arial Black" panose="020B0A04020102020204" pitchFamily="34" charset="0"/>
      <p:bold r:id="rId30"/>
    </p:embeddedFont>
    <p:embeddedFont>
      <p:font typeface="Baskerville Old Face" panose="02020602080505020303" pitchFamily="18" charset="0"/>
      <p:regular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League Gothic Condensed" panose="00000506000000000000" charset="0"/>
      <p:regular r:id="rId38"/>
    </p:embeddedFont>
    <p:embeddedFont>
      <p:font typeface="PT Serif" panose="020A0603040505020204" pitchFamily="18" charset="0"/>
      <p:regular r:id="rId39"/>
      <p:bold r:id="rId40"/>
      <p:italic r:id="rId41"/>
      <p:boldItalic r:id="rId42"/>
    </p:embeddedFont>
    <p:embeddedFont>
      <p:font typeface="Rockwell" panose="02060603020205020403" pitchFamily="18"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00"/>
    <a:srgbClr val="A52238"/>
    <a:srgbClr val="C10230"/>
    <a:srgbClr val="58595B"/>
    <a:srgbClr val="831B2C"/>
    <a:srgbClr val="FBCC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74212" autoAdjust="0"/>
  </p:normalViewPr>
  <p:slideViewPr>
    <p:cSldViewPr snapToGrid="0" snapToObjects="1" showGuides="1">
      <p:cViewPr varScale="1">
        <p:scale>
          <a:sx n="84" d="100"/>
          <a:sy n="84" d="100"/>
        </p:scale>
        <p:origin x="1650" y="10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g Thao" userId="0e740d3a-2978-459d-a650-e56a87ceae59" providerId="ADAL" clId="{2A6D9A99-0A2B-4727-9DDB-BED304514140}"/>
    <pc:docChg chg="custSel modSld">
      <pc:chgData name="Nang Thao" userId="0e740d3a-2978-459d-a650-e56a87ceae59" providerId="ADAL" clId="{2A6D9A99-0A2B-4727-9DDB-BED304514140}" dt="2022-08-19T16:45:23.680" v="7" actId="20577"/>
      <pc:docMkLst>
        <pc:docMk/>
      </pc:docMkLst>
      <pc:sldChg chg="modNotesTx">
        <pc:chgData name="Nang Thao" userId="0e740d3a-2978-459d-a650-e56a87ceae59" providerId="ADAL" clId="{2A6D9A99-0A2B-4727-9DDB-BED304514140}" dt="2022-08-19T16:44:06.779" v="0" actId="20577"/>
        <pc:sldMkLst>
          <pc:docMk/>
          <pc:sldMk cId="2833771883" sldId="256"/>
        </pc:sldMkLst>
      </pc:sldChg>
      <pc:sldChg chg="modNotesTx">
        <pc:chgData name="Nang Thao" userId="0e740d3a-2978-459d-a650-e56a87ceae59" providerId="ADAL" clId="{2A6D9A99-0A2B-4727-9DDB-BED304514140}" dt="2022-08-19T16:45:01.962" v="5" actId="20577"/>
        <pc:sldMkLst>
          <pc:docMk/>
          <pc:sldMk cId="3952253942" sldId="259"/>
        </pc:sldMkLst>
      </pc:sldChg>
      <pc:sldChg chg="modNotesTx">
        <pc:chgData name="Nang Thao" userId="0e740d3a-2978-459d-a650-e56a87ceae59" providerId="ADAL" clId="{2A6D9A99-0A2B-4727-9DDB-BED304514140}" dt="2022-08-19T16:44:13.037" v="1" actId="20577"/>
        <pc:sldMkLst>
          <pc:docMk/>
          <pc:sldMk cId="3528816173" sldId="262"/>
        </pc:sldMkLst>
      </pc:sldChg>
      <pc:sldChg chg="modNotesTx">
        <pc:chgData name="Nang Thao" userId="0e740d3a-2978-459d-a650-e56a87ceae59" providerId="ADAL" clId="{2A6D9A99-0A2B-4727-9DDB-BED304514140}" dt="2022-08-19T16:44:39.978" v="4" actId="33524"/>
        <pc:sldMkLst>
          <pc:docMk/>
          <pc:sldMk cId="3207223201" sldId="268"/>
        </pc:sldMkLst>
      </pc:sldChg>
      <pc:sldChg chg="modNotesTx">
        <pc:chgData name="Nang Thao" userId="0e740d3a-2978-459d-a650-e56a87ceae59" providerId="ADAL" clId="{2A6D9A99-0A2B-4727-9DDB-BED304514140}" dt="2022-08-19T16:44:32.046" v="3" actId="20577"/>
        <pc:sldMkLst>
          <pc:docMk/>
          <pc:sldMk cId="3980057968" sldId="269"/>
        </pc:sldMkLst>
      </pc:sldChg>
      <pc:sldChg chg="modNotesTx">
        <pc:chgData name="Nang Thao" userId="0e740d3a-2978-459d-a650-e56a87ceae59" providerId="ADAL" clId="{2A6D9A99-0A2B-4727-9DDB-BED304514140}" dt="2022-08-19T16:45:19.344" v="6" actId="20577"/>
        <pc:sldMkLst>
          <pc:docMk/>
          <pc:sldMk cId="1279786350" sldId="271"/>
        </pc:sldMkLst>
      </pc:sldChg>
      <pc:sldChg chg="modNotesTx">
        <pc:chgData name="Nang Thao" userId="0e740d3a-2978-459d-a650-e56a87ceae59" providerId="ADAL" clId="{2A6D9A99-0A2B-4727-9DDB-BED304514140}" dt="2022-08-19T16:45:23.680" v="7" actId="20577"/>
        <pc:sldMkLst>
          <pc:docMk/>
          <pc:sldMk cId="864428387" sldId="276"/>
        </pc:sldMkLst>
      </pc:sldChg>
      <pc:sldChg chg="modNotesTx">
        <pc:chgData name="Nang Thao" userId="0e740d3a-2978-459d-a650-e56a87ceae59" providerId="ADAL" clId="{2A6D9A99-0A2B-4727-9DDB-BED304514140}" dt="2022-08-19T16:44:17.099" v="2" actId="20577"/>
        <pc:sldMkLst>
          <pc:docMk/>
          <pc:sldMk cId="2749647384" sldId="27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2C84B9-65E8-8B43-8502-14589D2FB1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72B70D2-C9B3-6E41-B690-9DE8C6DB3C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9E4384-0FA6-B247-AA14-1B199AE2E023}" type="datetimeFigureOut">
              <a:rPr lang="en-US" smtClean="0"/>
              <a:t>8/19/2022</a:t>
            </a:fld>
            <a:endParaRPr lang="en-US"/>
          </a:p>
        </p:txBody>
      </p:sp>
      <p:sp>
        <p:nvSpPr>
          <p:cNvPr id="4" name="Footer Placeholder 3">
            <a:extLst>
              <a:ext uri="{FF2B5EF4-FFF2-40B4-BE49-F238E27FC236}">
                <a16:creationId xmlns:a16="http://schemas.microsoft.com/office/drawing/2014/main" id="{FED361F8-F4BD-DA47-9B63-803B8BD85A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C73A271-E2BC-664C-93C0-D8ADEF33D9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277AB9-5DF2-804F-8810-B4EE1F5C30D8}" type="slidenum">
              <a:rPr lang="en-US" smtClean="0"/>
              <a:t>‹#›</a:t>
            </a:fld>
            <a:endParaRPr lang="en-US"/>
          </a:p>
        </p:txBody>
      </p:sp>
    </p:spTree>
    <p:extLst>
      <p:ext uri="{BB962C8B-B14F-4D97-AF65-F5344CB8AC3E}">
        <p14:creationId xmlns:p14="http://schemas.microsoft.com/office/powerpoint/2010/main" val="3450915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952DC6-16C0-45F9-848E-72BD7278159B}" type="datetimeFigureOut">
              <a:rPr lang="en-US" smtClean="0"/>
              <a:t>8/19/2022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78B706-7EC7-4C6B-838D-EED5AFD3FAE3}" type="slidenum">
              <a:rPr lang="en-US" smtClean="0"/>
              <a:t>‹#›</a:t>
            </a:fld>
            <a:endParaRPr lang="en-US"/>
          </a:p>
        </p:txBody>
      </p:sp>
    </p:spTree>
    <p:extLst>
      <p:ext uri="{BB962C8B-B14F-4D97-AF65-F5344CB8AC3E}">
        <p14:creationId xmlns:p14="http://schemas.microsoft.com/office/powerpoint/2010/main" val="2962599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78B706-7EC7-4C6B-838D-EED5AFD3FAE3}" type="slidenum">
              <a:rPr lang="en-US" smtClean="0"/>
              <a:t>1</a:t>
            </a:fld>
            <a:endParaRPr lang="en-US"/>
          </a:p>
        </p:txBody>
      </p:sp>
    </p:spTree>
    <p:extLst>
      <p:ext uri="{BB962C8B-B14F-4D97-AF65-F5344CB8AC3E}">
        <p14:creationId xmlns:p14="http://schemas.microsoft.com/office/powerpoint/2010/main" val="137982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78B706-7EC7-4C6B-838D-EED5AFD3FAE3}" type="slidenum">
              <a:rPr lang="en-US" smtClean="0"/>
              <a:t>10</a:t>
            </a:fld>
            <a:endParaRPr lang="en-US"/>
          </a:p>
        </p:txBody>
      </p:sp>
    </p:spTree>
    <p:extLst>
      <p:ext uri="{BB962C8B-B14F-4D97-AF65-F5344CB8AC3E}">
        <p14:creationId xmlns:p14="http://schemas.microsoft.com/office/powerpoint/2010/main" val="1241559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78B706-7EC7-4C6B-838D-EED5AFD3FAE3}" type="slidenum">
              <a:rPr lang="en-US" smtClean="0"/>
              <a:t>11</a:t>
            </a:fld>
            <a:endParaRPr lang="en-US"/>
          </a:p>
        </p:txBody>
      </p:sp>
    </p:spTree>
    <p:extLst>
      <p:ext uri="{BB962C8B-B14F-4D97-AF65-F5344CB8AC3E}">
        <p14:creationId xmlns:p14="http://schemas.microsoft.com/office/powerpoint/2010/main" val="3585175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interview will be different, but if you show that you are coachable, willing to lean and confident in your career path, you’re demonstrating that you’re the right candidate for the job.</a:t>
            </a:r>
          </a:p>
        </p:txBody>
      </p:sp>
      <p:sp>
        <p:nvSpPr>
          <p:cNvPr id="4" name="Slide Number Placeholder 3"/>
          <p:cNvSpPr>
            <a:spLocks noGrp="1"/>
          </p:cNvSpPr>
          <p:nvPr>
            <p:ph type="sldNum" sz="quarter" idx="5"/>
          </p:nvPr>
        </p:nvSpPr>
        <p:spPr/>
        <p:txBody>
          <a:bodyPr/>
          <a:lstStyle/>
          <a:p>
            <a:fld id="{1A78B706-7EC7-4C6B-838D-EED5AFD3FAE3}" type="slidenum">
              <a:rPr lang="en-US" smtClean="0"/>
              <a:t>13</a:t>
            </a:fld>
            <a:endParaRPr lang="en-US"/>
          </a:p>
        </p:txBody>
      </p:sp>
    </p:spTree>
    <p:extLst>
      <p:ext uri="{BB962C8B-B14F-4D97-AF65-F5344CB8AC3E}">
        <p14:creationId xmlns:p14="http://schemas.microsoft.com/office/powerpoint/2010/main" val="3336332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78B706-7EC7-4C6B-838D-EED5AFD3FAE3}" type="slidenum">
              <a:rPr lang="en-US" smtClean="0"/>
              <a:t>14</a:t>
            </a:fld>
            <a:endParaRPr lang="en-US"/>
          </a:p>
        </p:txBody>
      </p:sp>
    </p:spTree>
    <p:extLst>
      <p:ext uri="{BB962C8B-B14F-4D97-AF65-F5344CB8AC3E}">
        <p14:creationId xmlns:p14="http://schemas.microsoft.com/office/powerpoint/2010/main" val="3543212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interviewer is evaluating your leadership competencies.  This gives you the option to talk about either people management or project management.  Looking for details of how you manage people and/or resources under your control to generate best possible return.</a:t>
            </a:r>
          </a:p>
          <a:p>
            <a:endParaRPr lang="en-US" dirty="0"/>
          </a:p>
          <a:p>
            <a:r>
              <a:rPr lang="en-US" dirty="0"/>
              <a:t>Similar questions: </a:t>
            </a:r>
          </a:p>
          <a:p>
            <a:r>
              <a:rPr lang="en-US" dirty="0"/>
              <a:t>Tell about your leadership skills</a:t>
            </a:r>
          </a:p>
          <a:p>
            <a:r>
              <a:rPr lang="en-US" dirty="0"/>
              <a:t>Have you ever had an opportunity to take the lead on a project or task</a:t>
            </a:r>
          </a:p>
          <a:p>
            <a:endParaRPr lang="en-US" dirty="0"/>
          </a:p>
        </p:txBody>
      </p:sp>
      <p:sp>
        <p:nvSpPr>
          <p:cNvPr id="4" name="Slide Number Placeholder 3"/>
          <p:cNvSpPr>
            <a:spLocks noGrp="1"/>
          </p:cNvSpPr>
          <p:nvPr>
            <p:ph type="sldNum" sz="quarter" idx="5"/>
          </p:nvPr>
        </p:nvSpPr>
        <p:spPr/>
        <p:txBody>
          <a:bodyPr/>
          <a:lstStyle/>
          <a:p>
            <a:fld id="{1A78B706-7EC7-4C6B-838D-EED5AFD3FAE3}" type="slidenum">
              <a:rPr lang="en-US" smtClean="0"/>
              <a:t>15</a:t>
            </a:fld>
            <a:endParaRPr lang="en-US"/>
          </a:p>
        </p:txBody>
      </p:sp>
    </p:spTree>
    <p:extLst>
      <p:ext uri="{BB962C8B-B14F-4D97-AF65-F5344CB8AC3E}">
        <p14:creationId xmlns:p14="http://schemas.microsoft.com/office/powerpoint/2010/main" val="3547656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78B706-7EC7-4C6B-838D-EED5AFD3FAE3}" type="slidenum">
              <a:rPr lang="en-US" smtClean="0"/>
              <a:t>16</a:t>
            </a:fld>
            <a:endParaRPr lang="en-US"/>
          </a:p>
        </p:txBody>
      </p:sp>
    </p:spTree>
    <p:extLst>
      <p:ext uri="{BB962C8B-B14F-4D97-AF65-F5344CB8AC3E}">
        <p14:creationId xmlns:p14="http://schemas.microsoft.com/office/powerpoint/2010/main" val="567067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78B706-7EC7-4C6B-838D-EED5AFD3FAE3}" type="slidenum">
              <a:rPr lang="en-US" smtClean="0"/>
              <a:t>17</a:t>
            </a:fld>
            <a:endParaRPr lang="en-US"/>
          </a:p>
        </p:txBody>
      </p:sp>
    </p:spTree>
    <p:extLst>
      <p:ext uri="{BB962C8B-B14F-4D97-AF65-F5344CB8AC3E}">
        <p14:creationId xmlns:p14="http://schemas.microsoft.com/office/powerpoint/2010/main" val="4258685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78B706-7EC7-4C6B-838D-EED5AFD3FAE3}" type="slidenum">
              <a:rPr lang="en-US" smtClean="0"/>
              <a:t>18</a:t>
            </a:fld>
            <a:endParaRPr lang="en-US"/>
          </a:p>
        </p:txBody>
      </p:sp>
    </p:spTree>
    <p:extLst>
      <p:ext uri="{BB962C8B-B14F-4D97-AF65-F5344CB8AC3E}">
        <p14:creationId xmlns:p14="http://schemas.microsoft.com/office/powerpoint/2010/main" val="3603443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Headline Example: </a:t>
            </a:r>
          </a:p>
          <a:p>
            <a:pPr marL="0" indent="0">
              <a:buFont typeface="Arial" panose="020B0604020202020204" pitchFamily="34" charset="0"/>
              <a:buNone/>
            </a:pPr>
            <a:r>
              <a:rPr lang="en-US" sz="1200" dirty="0"/>
              <a:t>Marketing student seeking a social media internship</a:t>
            </a:r>
          </a:p>
          <a:p>
            <a:pPr marL="0" indent="0">
              <a:buFont typeface="Arial" panose="020B0604020202020204" pitchFamily="34" charset="0"/>
              <a:buNone/>
            </a:pPr>
            <a:r>
              <a:rPr lang="en-US" sz="1200" dirty="0"/>
              <a:t>Health Science student aspiring to be a leader in health</a:t>
            </a:r>
          </a:p>
          <a:p>
            <a:endParaRPr lang="en-US" dirty="0"/>
          </a:p>
        </p:txBody>
      </p:sp>
      <p:sp>
        <p:nvSpPr>
          <p:cNvPr id="4" name="Slide Number Placeholder 3"/>
          <p:cNvSpPr>
            <a:spLocks noGrp="1"/>
          </p:cNvSpPr>
          <p:nvPr>
            <p:ph type="sldNum" sz="quarter" idx="5"/>
          </p:nvPr>
        </p:nvSpPr>
        <p:spPr/>
        <p:txBody>
          <a:bodyPr/>
          <a:lstStyle/>
          <a:p>
            <a:fld id="{1A78B706-7EC7-4C6B-838D-EED5AFD3FAE3}" type="slidenum">
              <a:rPr lang="en-US" smtClean="0"/>
              <a:t>19</a:t>
            </a:fld>
            <a:endParaRPr lang="en-US"/>
          </a:p>
        </p:txBody>
      </p:sp>
    </p:spTree>
    <p:extLst>
      <p:ext uri="{BB962C8B-B14F-4D97-AF65-F5344CB8AC3E}">
        <p14:creationId xmlns:p14="http://schemas.microsoft.com/office/powerpoint/2010/main" val="1492715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78B706-7EC7-4C6B-838D-EED5AFD3FAE3}" type="slidenum">
              <a:rPr lang="en-US" smtClean="0"/>
              <a:t>21</a:t>
            </a:fld>
            <a:endParaRPr lang="en-US"/>
          </a:p>
        </p:txBody>
      </p:sp>
    </p:spTree>
    <p:extLst>
      <p:ext uri="{BB962C8B-B14F-4D97-AF65-F5344CB8AC3E}">
        <p14:creationId xmlns:p14="http://schemas.microsoft.com/office/powerpoint/2010/main" val="3242091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A78B706-7EC7-4C6B-838D-EED5AFD3FAE3}" type="slidenum">
              <a:rPr lang="en-US" smtClean="0"/>
              <a:t>2</a:t>
            </a:fld>
            <a:endParaRPr lang="en-US"/>
          </a:p>
        </p:txBody>
      </p:sp>
    </p:spTree>
    <p:extLst>
      <p:ext uri="{BB962C8B-B14F-4D97-AF65-F5344CB8AC3E}">
        <p14:creationId xmlns:p14="http://schemas.microsoft.com/office/powerpoint/2010/main" val="3411709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78B706-7EC7-4C6B-838D-EED5AFD3FAE3}" type="slidenum">
              <a:rPr lang="en-US" smtClean="0"/>
              <a:t>3</a:t>
            </a:fld>
            <a:endParaRPr lang="en-US"/>
          </a:p>
        </p:txBody>
      </p:sp>
    </p:spTree>
    <p:extLst>
      <p:ext uri="{BB962C8B-B14F-4D97-AF65-F5344CB8AC3E}">
        <p14:creationId xmlns:p14="http://schemas.microsoft.com/office/powerpoint/2010/main" val="1909921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78B706-7EC7-4C6B-838D-EED5AFD3FAE3}" type="slidenum">
              <a:rPr lang="en-US" smtClean="0"/>
              <a:t>4</a:t>
            </a:fld>
            <a:endParaRPr lang="en-US"/>
          </a:p>
        </p:txBody>
      </p:sp>
    </p:spTree>
    <p:extLst>
      <p:ext uri="{BB962C8B-B14F-4D97-AF65-F5344CB8AC3E}">
        <p14:creationId xmlns:p14="http://schemas.microsoft.com/office/powerpoint/2010/main" val="1839664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involved provides students with valuable opportunities to learn professional skills which can be easily applied to work and school.  In all these experiences, activities, it’s not about making yourself something you are not.  It’s about recognizing the value of your experiences and being prepared to explain the transferrable skills to the job.</a:t>
            </a:r>
          </a:p>
        </p:txBody>
      </p:sp>
      <p:sp>
        <p:nvSpPr>
          <p:cNvPr id="4" name="Slide Number Placeholder 3"/>
          <p:cNvSpPr>
            <a:spLocks noGrp="1"/>
          </p:cNvSpPr>
          <p:nvPr>
            <p:ph type="sldNum" sz="quarter" idx="5"/>
          </p:nvPr>
        </p:nvSpPr>
        <p:spPr/>
        <p:txBody>
          <a:bodyPr/>
          <a:lstStyle/>
          <a:p>
            <a:fld id="{1A78B706-7EC7-4C6B-838D-EED5AFD3FAE3}" type="slidenum">
              <a:rPr lang="en-US" smtClean="0"/>
              <a:t>5</a:t>
            </a:fld>
            <a:endParaRPr lang="en-US"/>
          </a:p>
        </p:txBody>
      </p:sp>
    </p:spTree>
    <p:extLst>
      <p:ext uri="{BB962C8B-B14F-4D97-AF65-F5344CB8AC3E}">
        <p14:creationId xmlns:p14="http://schemas.microsoft.com/office/powerpoint/2010/main" val="2612493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Stories are powerful.  Paint a picture of specific moments or projects you took on.  Be Brief but make sure you get some key facts across.  Employers or whatever audience you are speaking to wants to know how your leadership or involvement impacted those around you, made a difference or improved conditions. </a:t>
            </a:r>
          </a:p>
        </p:txBody>
      </p:sp>
      <p:sp>
        <p:nvSpPr>
          <p:cNvPr id="4" name="Slide Number Placeholder 3"/>
          <p:cNvSpPr>
            <a:spLocks noGrp="1"/>
          </p:cNvSpPr>
          <p:nvPr>
            <p:ph type="sldNum" sz="quarter" idx="5"/>
          </p:nvPr>
        </p:nvSpPr>
        <p:spPr/>
        <p:txBody>
          <a:bodyPr/>
          <a:lstStyle/>
          <a:p>
            <a:fld id="{1A78B706-7EC7-4C6B-838D-EED5AFD3FAE3}" type="slidenum">
              <a:rPr lang="en-US" smtClean="0"/>
              <a:t>6</a:t>
            </a:fld>
            <a:endParaRPr lang="en-US"/>
          </a:p>
        </p:txBody>
      </p:sp>
    </p:spTree>
    <p:extLst>
      <p:ext uri="{BB962C8B-B14F-4D97-AF65-F5344CB8AC3E}">
        <p14:creationId xmlns:p14="http://schemas.microsoft.com/office/powerpoint/2010/main" val="3648813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78B706-7EC7-4C6B-838D-EED5AFD3FAE3}" type="slidenum">
              <a:rPr lang="en-US" smtClean="0"/>
              <a:t>7</a:t>
            </a:fld>
            <a:endParaRPr lang="en-US"/>
          </a:p>
        </p:txBody>
      </p:sp>
    </p:spTree>
    <p:extLst>
      <p:ext uri="{BB962C8B-B14F-4D97-AF65-F5344CB8AC3E}">
        <p14:creationId xmlns:p14="http://schemas.microsoft.com/office/powerpoint/2010/main" val="2224219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78B706-7EC7-4C6B-838D-EED5AFD3FAE3}" type="slidenum">
              <a:rPr lang="en-US" smtClean="0"/>
              <a:t>8</a:t>
            </a:fld>
            <a:endParaRPr lang="en-US"/>
          </a:p>
        </p:txBody>
      </p:sp>
    </p:spTree>
    <p:extLst>
      <p:ext uri="{BB962C8B-B14F-4D97-AF65-F5344CB8AC3E}">
        <p14:creationId xmlns:p14="http://schemas.microsoft.com/office/powerpoint/2010/main" val="949880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78B706-7EC7-4C6B-838D-EED5AFD3FAE3}" type="slidenum">
              <a:rPr lang="en-US" smtClean="0"/>
              <a:t>9</a:t>
            </a:fld>
            <a:endParaRPr lang="en-US"/>
          </a:p>
        </p:txBody>
      </p:sp>
    </p:spTree>
    <p:extLst>
      <p:ext uri="{BB962C8B-B14F-4D97-AF65-F5344CB8AC3E}">
        <p14:creationId xmlns:p14="http://schemas.microsoft.com/office/powerpoint/2010/main" val="1012675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CC584B-9E6D-B44F-B5DD-95886035B4F9}"/>
              </a:ext>
            </a:extLst>
          </p:cNvPr>
          <p:cNvPicPr>
            <a:picLocks noChangeAspect="1"/>
          </p:cNvPicPr>
          <p:nvPr userDrawn="1"/>
        </p:nvPicPr>
        <p:blipFill>
          <a:blip r:embed="rId2"/>
          <a:stretch>
            <a:fillRect/>
          </a:stretch>
        </p:blipFill>
        <p:spPr>
          <a:xfrm rot="10800000">
            <a:off x="-196992" y="-76994"/>
            <a:ext cx="7728244" cy="4351338"/>
          </a:xfrm>
          <a:prstGeom prst="rect">
            <a:avLst/>
          </a:prstGeom>
        </p:spPr>
      </p:pic>
      <p:pic>
        <p:nvPicPr>
          <p:cNvPr id="14" name="Picture 13">
            <a:extLst>
              <a:ext uri="{FF2B5EF4-FFF2-40B4-BE49-F238E27FC236}">
                <a16:creationId xmlns:a16="http://schemas.microsoft.com/office/drawing/2014/main" id="{4010302A-DCE7-5946-8F0C-4CE1F5ABB0B8}"/>
              </a:ext>
            </a:extLst>
          </p:cNvPr>
          <p:cNvPicPr>
            <a:picLocks noChangeAspect="1"/>
          </p:cNvPicPr>
          <p:nvPr userDrawn="1"/>
        </p:nvPicPr>
        <p:blipFill>
          <a:blip r:embed="rId2"/>
          <a:stretch>
            <a:fillRect/>
          </a:stretch>
        </p:blipFill>
        <p:spPr>
          <a:xfrm>
            <a:off x="4463754" y="2506661"/>
            <a:ext cx="7728244" cy="4351338"/>
          </a:xfrm>
          <a:prstGeom prst="rect">
            <a:avLst/>
          </a:prstGeom>
        </p:spPr>
      </p:pic>
      <p:pic>
        <p:nvPicPr>
          <p:cNvPr id="13" name="Picture 12">
            <a:extLst>
              <a:ext uri="{FF2B5EF4-FFF2-40B4-BE49-F238E27FC236}">
                <a16:creationId xmlns:a16="http://schemas.microsoft.com/office/drawing/2014/main" id="{BB97C98F-0E1F-4648-8786-645ABBF29769}"/>
              </a:ext>
            </a:extLst>
          </p:cNvPr>
          <p:cNvPicPr>
            <a:picLocks noChangeAspect="1"/>
          </p:cNvPicPr>
          <p:nvPr userDrawn="1"/>
        </p:nvPicPr>
        <p:blipFill rotWithShape="1">
          <a:blip r:embed="rId3"/>
          <a:srcRect l="-33975" r="33975"/>
          <a:stretch/>
        </p:blipFill>
        <p:spPr>
          <a:xfrm>
            <a:off x="-5729748" y="-152400"/>
            <a:ext cx="9800302" cy="6533534"/>
          </a:xfrm>
          <a:prstGeom prst="rect">
            <a:avLst/>
          </a:prstGeom>
        </p:spPr>
      </p:pic>
      <p:sp>
        <p:nvSpPr>
          <p:cNvPr id="2" name="Title 1">
            <a:extLst>
              <a:ext uri="{FF2B5EF4-FFF2-40B4-BE49-F238E27FC236}">
                <a16:creationId xmlns:a16="http://schemas.microsoft.com/office/drawing/2014/main" id="{56CE9BA4-D2EB-3A4F-A214-A15E44E33882}"/>
              </a:ext>
            </a:extLst>
          </p:cNvPr>
          <p:cNvSpPr>
            <a:spLocks noGrp="1"/>
          </p:cNvSpPr>
          <p:nvPr>
            <p:ph type="title" hasCustomPrompt="1"/>
          </p:nvPr>
        </p:nvSpPr>
        <p:spPr>
          <a:xfrm>
            <a:off x="4478594" y="365125"/>
            <a:ext cx="7546258" cy="1325563"/>
          </a:xfrm>
        </p:spPr>
        <p:txBody>
          <a:bodyPr/>
          <a:lstStyle>
            <a:lvl1pPr>
              <a:defRPr sz="8000" b="0" i="0">
                <a:latin typeface="League Gothic Condensed" pitchFamily="2" charset="77"/>
              </a:defRPr>
            </a:lvl1pPr>
          </a:lstStyle>
          <a:p>
            <a:r>
              <a:rPr lang="en-US" dirty="0"/>
              <a:t>Headline</a:t>
            </a:r>
          </a:p>
        </p:txBody>
      </p:sp>
      <p:pic>
        <p:nvPicPr>
          <p:cNvPr id="9" name="Picture 8">
            <a:extLst>
              <a:ext uri="{FF2B5EF4-FFF2-40B4-BE49-F238E27FC236}">
                <a16:creationId xmlns:a16="http://schemas.microsoft.com/office/drawing/2014/main" id="{FE276DD8-1122-DA4D-8118-3A8E9CA7ACF9}"/>
              </a:ext>
            </a:extLst>
          </p:cNvPr>
          <p:cNvPicPr>
            <a:picLocks noChangeAspect="1"/>
          </p:cNvPicPr>
          <p:nvPr userDrawn="1"/>
        </p:nvPicPr>
        <p:blipFill>
          <a:blip r:embed="rId4"/>
          <a:stretch>
            <a:fillRect/>
          </a:stretch>
        </p:blipFill>
        <p:spPr>
          <a:xfrm>
            <a:off x="0" y="6316884"/>
            <a:ext cx="12192000" cy="571500"/>
          </a:xfrm>
          <a:prstGeom prst="rect">
            <a:avLst/>
          </a:prstGeom>
        </p:spPr>
      </p:pic>
      <p:sp>
        <p:nvSpPr>
          <p:cNvPr id="11" name="Content Placeholder 2">
            <a:extLst>
              <a:ext uri="{FF2B5EF4-FFF2-40B4-BE49-F238E27FC236}">
                <a16:creationId xmlns:a16="http://schemas.microsoft.com/office/drawing/2014/main" id="{64FBB1E1-737B-BF48-87B9-BFDF2E4B3DFE}"/>
              </a:ext>
            </a:extLst>
          </p:cNvPr>
          <p:cNvSpPr>
            <a:spLocks noGrp="1"/>
          </p:cNvSpPr>
          <p:nvPr>
            <p:ph idx="1"/>
          </p:nvPr>
        </p:nvSpPr>
        <p:spPr>
          <a:xfrm>
            <a:off x="4478594" y="1825625"/>
            <a:ext cx="7546258" cy="4351338"/>
          </a:xfrm>
        </p:spPr>
        <p:txBody>
          <a:bodyPr/>
          <a:lstStyle>
            <a:lvl1pPr marL="228600" indent="-228600">
              <a:buClr>
                <a:srgbClr val="C10230"/>
              </a:buClr>
              <a:buFont typeface="Arial" panose="020B0604020202020204" pitchFamily="34" charset="0"/>
              <a:buChar char="•"/>
              <a:defRPr b="0" i="0"/>
            </a:lvl1pPr>
            <a:lvl2pPr marL="685800" indent="-228600">
              <a:buClr>
                <a:srgbClr val="C10230"/>
              </a:buClr>
              <a:buFont typeface="Arial" panose="020B0604020202020204" pitchFamily="34" charset="0"/>
              <a:buChar char="•"/>
              <a:defRPr b="0" i="0"/>
            </a:lvl2pPr>
            <a:lvl3pPr marL="1143000" indent="-228600">
              <a:buClr>
                <a:srgbClr val="C10230"/>
              </a:buClr>
              <a:buFont typeface="Arial" panose="020B0604020202020204" pitchFamily="34" charset="0"/>
              <a:buChar char="•"/>
              <a:defRPr b="0" i="0"/>
            </a:lvl3pPr>
            <a:lvl4pPr marL="1600200" indent="-228600">
              <a:buClr>
                <a:srgbClr val="C10230"/>
              </a:buClr>
              <a:buFont typeface="Arial" panose="020B0604020202020204" pitchFamily="34" charset="0"/>
              <a:buChar char="•"/>
              <a:defRPr b="0" i="0"/>
            </a:lvl4pPr>
            <a:lvl5pPr marL="2057400" indent="-228600">
              <a:buClr>
                <a:srgbClr val="C10230"/>
              </a:buClr>
              <a:buFont typeface="Arial" panose="020B0604020202020204" pitchFamily="34" charset="0"/>
              <a:buChar cha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9CCEBEB0-AAEC-CB48-BDE8-E23C163D6707}"/>
              </a:ext>
            </a:extLst>
          </p:cNvPr>
          <p:cNvPicPr>
            <a:picLocks noChangeAspect="1"/>
          </p:cNvPicPr>
          <p:nvPr userDrawn="1"/>
        </p:nvPicPr>
        <p:blipFill>
          <a:blip r:embed="rId5"/>
          <a:stretch>
            <a:fillRect/>
          </a:stretch>
        </p:blipFill>
        <p:spPr>
          <a:xfrm>
            <a:off x="-759336" y="673796"/>
            <a:ext cx="1945998" cy="1841324"/>
          </a:xfrm>
          <a:prstGeom prst="rect">
            <a:avLst/>
          </a:prstGeom>
        </p:spPr>
      </p:pic>
    </p:spTree>
    <p:extLst>
      <p:ext uri="{BB962C8B-B14F-4D97-AF65-F5344CB8AC3E}">
        <p14:creationId xmlns:p14="http://schemas.microsoft.com/office/powerpoint/2010/main" val="299728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7B76B2-D0C0-B742-A4F6-657CBADAA6D0}"/>
              </a:ext>
            </a:extLst>
          </p:cNvPr>
          <p:cNvPicPr>
            <a:picLocks noChangeAspect="1"/>
          </p:cNvPicPr>
          <p:nvPr userDrawn="1"/>
        </p:nvPicPr>
        <p:blipFill>
          <a:blip r:embed="rId2"/>
          <a:stretch>
            <a:fillRect/>
          </a:stretch>
        </p:blipFill>
        <p:spPr>
          <a:xfrm rot="10800000">
            <a:off x="5111608" y="-76994"/>
            <a:ext cx="7728244" cy="4351338"/>
          </a:xfrm>
          <a:prstGeom prst="rect">
            <a:avLst/>
          </a:prstGeom>
        </p:spPr>
      </p:pic>
      <p:pic>
        <p:nvPicPr>
          <p:cNvPr id="12" name="Picture 11">
            <a:extLst>
              <a:ext uri="{FF2B5EF4-FFF2-40B4-BE49-F238E27FC236}">
                <a16:creationId xmlns:a16="http://schemas.microsoft.com/office/drawing/2014/main" id="{4B887BEF-B071-4E47-AF7D-396A9DCACE2E}"/>
              </a:ext>
            </a:extLst>
          </p:cNvPr>
          <p:cNvPicPr>
            <a:picLocks noChangeAspect="1"/>
          </p:cNvPicPr>
          <p:nvPr userDrawn="1"/>
        </p:nvPicPr>
        <p:blipFill>
          <a:blip r:embed="rId2"/>
          <a:stretch>
            <a:fillRect/>
          </a:stretch>
        </p:blipFill>
        <p:spPr>
          <a:xfrm>
            <a:off x="4463754" y="2506661"/>
            <a:ext cx="7728244" cy="4351338"/>
          </a:xfrm>
          <a:prstGeom prst="rect">
            <a:avLst/>
          </a:prstGeom>
        </p:spPr>
      </p:pic>
      <p:pic>
        <p:nvPicPr>
          <p:cNvPr id="5" name="Picture 4">
            <a:extLst>
              <a:ext uri="{FF2B5EF4-FFF2-40B4-BE49-F238E27FC236}">
                <a16:creationId xmlns:a16="http://schemas.microsoft.com/office/drawing/2014/main" id="{2D417009-759E-6F4B-AD1A-FC935736E150}"/>
              </a:ext>
            </a:extLst>
          </p:cNvPr>
          <p:cNvPicPr>
            <a:picLocks noChangeAspect="1"/>
          </p:cNvPicPr>
          <p:nvPr userDrawn="1"/>
        </p:nvPicPr>
        <p:blipFill rotWithShape="1">
          <a:blip r:embed="rId3"/>
          <a:srcRect l="-8476" t="9893" r="35057"/>
          <a:stretch/>
        </p:blipFill>
        <p:spPr>
          <a:xfrm>
            <a:off x="-1898065" y="-162370"/>
            <a:ext cx="7994065" cy="6540685"/>
          </a:xfrm>
          <a:prstGeom prst="rect">
            <a:avLst/>
          </a:prstGeom>
        </p:spPr>
      </p:pic>
      <p:sp>
        <p:nvSpPr>
          <p:cNvPr id="2" name="Title 1">
            <a:extLst>
              <a:ext uri="{FF2B5EF4-FFF2-40B4-BE49-F238E27FC236}">
                <a16:creationId xmlns:a16="http://schemas.microsoft.com/office/drawing/2014/main" id="{56CE9BA4-D2EB-3A4F-A214-A15E44E33882}"/>
              </a:ext>
            </a:extLst>
          </p:cNvPr>
          <p:cNvSpPr>
            <a:spLocks noGrp="1"/>
          </p:cNvSpPr>
          <p:nvPr>
            <p:ph type="title" hasCustomPrompt="1"/>
          </p:nvPr>
        </p:nvSpPr>
        <p:spPr>
          <a:xfrm>
            <a:off x="6400800" y="365125"/>
            <a:ext cx="5457825" cy="1325563"/>
          </a:xfrm>
        </p:spPr>
        <p:txBody>
          <a:bodyPr>
            <a:normAutofit/>
          </a:bodyPr>
          <a:lstStyle>
            <a:lvl1pPr>
              <a:defRPr sz="8000" b="0" i="0">
                <a:latin typeface="League Gothic Condensed" pitchFamily="2" charset="77"/>
              </a:defRPr>
            </a:lvl1pPr>
          </a:lstStyle>
          <a:p>
            <a:r>
              <a:rPr lang="en-US" dirty="0"/>
              <a:t>Headline</a:t>
            </a:r>
          </a:p>
        </p:txBody>
      </p:sp>
      <p:pic>
        <p:nvPicPr>
          <p:cNvPr id="6" name="Picture 5">
            <a:extLst>
              <a:ext uri="{FF2B5EF4-FFF2-40B4-BE49-F238E27FC236}">
                <a16:creationId xmlns:a16="http://schemas.microsoft.com/office/drawing/2014/main" id="{58FB8C0A-79E2-A44F-8F31-F2AD3A976ADD}"/>
              </a:ext>
            </a:extLst>
          </p:cNvPr>
          <p:cNvPicPr>
            <a:picLocks noChangeAspect="1"/>
          </p:cNvPicPr>
          <p:nvPr userDrawn="1"/>
        </p:nvPicPr>
        <p:blipFill>
          <a:blip r:embed="rId4"/>
          <a:stretch>
            <a:fillRect/>
          </a:stretch>
        </p:blipFill>
        <p:spPr>
          <a:xfrm>
            <a:off x="0" y="6311900"/>
            <a:ext cx="12192000" cy="571500"/>
          </a:xfrm>
          <a:prstGeom prst="rect">
            <a:avLst/>
          </a:prstGeom>
        </p:spPr>
      </p:pic>
      <p:pic>
        <p:nvPicPr>
          <p:cNvPr id="8" name="Picture 7">
            <a:extLst>
              <a:ext uri="{FF2B5EF4-FFF2-40B4-BE49-F238E27FC236}">
                <a16:creationId xmlns:a16="http://schemas.microsoft.com/office/drawing/2014/main" id="{EB0280FE-5E78-0F45-8AFB-229E1E6FD9DE}"/>
              </a:ext>
            </a:extLst>
          </p:cNvPr>
          <p:cNvPicPr>
            <a:picLocks noChangeAspect="1"/>
          </p:cNvPicPr>
          <p:nvPr userDrawn="1"/>
        </p:nvPicPr>
        <p:blipFill>
          <a:blip r:embed="rId5"/>
          <a:stretch>
            <a:fillRect/>
          </a:stretch>
        </p:blipFill>
        <p:spPr>
          <a:xfrm>
            <a:off x="-759336" y="673796"/>
            <a:ext cx="1945999" cy="1841324"/>
          </a:xfrm>
          <a:prstGeom prst="rect">
            <a:avLst/>
          </a:prstGeom>
        </p:spPr>
      </p:pic>
      <p:sp>
        <p:nvSpPr>
          <p:cNvPr id="11" name="Content Placeholder 2">
            <a:extLst>
              <a:ext uri="{FF2B5EF4-FFF2-40B4-BE49-F238E27FC236}">
                <a16:creationId xmlns:a16="http://schemas.microsoft.com/office/drawing/2014/main" id="{E9E28E3C-FD87-1349-885B-ACFE74C0818A}"/>
              </a:ext>
            </a:extLst>
          </p:cNvPr>
          <p:cNvSpPr>
            <a:spLocks noGrp="1"/>
          </p:cNvSpPr>
          <p:nvPr>
            <p:ph idx="1"/>
          </p:nvPr>
        </p:nvSpPr>
        <p:spPr>
          <a:xfrm>
            <a:off x="6400800" y="1825625"/>
            <a:ext cx="5457825" cy="4351338"/>
          </a:xfrm>
        </p:spPr>
        <p:txBody>
          <a:bodyPr/>
          <a:lstStyle>
            <a:lvl1pPr marL="228600" indent="-228600">
              <a:buClr>
                <a:srgbClr val="C10230"/>
              </a:buClr>
              <a:buFont typeface="Arial" panose="020B0604020202020204" pitchFamily="34" charset="0"/>
              <a:buChar char="•"/>
              <a:defRPr b="0" i="0"/>
            </a:lvl1pPr>
            <a:lvl2pPr marL="685800" indent="-228600">
              <a:buClr>
                <a:srgbClr val="C10230"/>
              </a:buClr>
              <a:buFont typeface="Arial" panose="020B0604020202020204" pitchFamily="34" charset="0"/>
              <a:buChar char="•"/>
              <a:defRPr b="0" i="0"/>
            </a:lvl2pPr>
            <a:lvl3pPr marL="1143000" indent="-228600">
              <a:buClr>
                <a:srgbClr val="C10230"/>
              </a:buClr>
              <a:buFont typeface="Arial" panose="020B0604020202020204" pitchFamily="34" charset="0"/>
              <a:buChar char="•"/>
              <a:defRPr b="0" i="0"/>
            </a:lvl3pPr>
            <a:lvl4pPr marL="1600200" indent="-228600">
              <a:buClr>
                <a:srgbClr val="C10230"/>
              </a:buClr>
              <a:buFont typeface="Arial" panose="020B0604020202020204" pitchFamily="34" charset="0"/>
              <a:buChar char="•"/>
              <a:defRPr b="0" i="0"/>
            </a:lvl4pPr>
            <a:lvl5pPr marL="2057400" indent="-228600">
              <a:buClr>
                <a:srgbClr val="C10230"/>
              </a:buClr>
              <a:buFont typeface="Arial" panose="020B0604020202020204" pitchFamily="34" charset="0"/>
              <a:buChar cha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1121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4FE1C1-F8BD-2446-807E-782EC84B2060}"/>
              </a:ext>
            </a:extLst>
          </p:cNvPr>
          <p:cNvPicPr>
            <a:picLocks noChangeAspect="1"/>
          </p:cNvPicPr>
          <p:nvPr userDrawn="1"/>
        </p:nvPicPr>
        <p:blipFill>
          <a:blip r:embed="rId2"/>
          <a:stretch>
            <a:fillRect/>
          </a:stretch>
        </p:blipFill>
        <p:spPr>
          <a:xfrm rot="10800000">
            <a:off x="-196992" y="-76994"/>
            <a:ext cx="7728244" cy="4351338"/>
          </a:xfrm>
          <a:prstGeom prst="rect">
            <a:avLst/>
          </a:prstGeom>
        </p:spPr>
      </p:pic>
      <p:pic>
        <p:nvPicPr>
          <p:cNvPr id="10" name="Picture 9">
            <a:extLst>
              <a:ext uri="{FF2B5EF4-FFF2-40B4-BE49-F238E27FC236}">
                <a16:creationId xmlns:a16="http://schemas.microsoft.com/office/drawing/2014/main" id="{43AD5F4E-218B-0C42-A4DF-FF5FEFE7C6A2}"/>
              </a:ext>
            </a:extLst>
          </p:cNvPr>
          <p:cNvPicPr>
            <a:picLocks noChangeAspect="1"/>
          </p:cNvPicPr>
          <p:nvPr userDrawn="1"/>
        </p:nvPicPr>
        <p:blipFill>
          <a:blip r:embed="rId2"/>
          <a:stretch>
            <a:fillRect/>
          </a:stretch>
        </p:blipFill>
        <p:spPr>
          <a:xfrm>
            <a:off x="-1289066" y="2506661"/>
            <a:ext cx="7728244" cy="4351338"/>
          </a:xfrm>
          <a:prstGeom prst="rect">
            <a:avLst/>
          </a:prstGeom>
        </p:spPr>
      </p:pic>
      <p:pic>
        <p:nvPicPr>
          <p:cNvPr id="6" name="Picture 5">
            <a:extLst>
              <a:ext uri="{FF2B5EF4-FFF2-40B4-BE49-F238E27FC236}">
                <a16:creationId xmlns:a16="http://schemas.microsoft.com/office/drawing/2014/main" id="{2F5C0FF1-ADF4-4D4F-B375-E7CA3DB05A8F}"/>
              </a:ext>
            </a:extLst>
          </p:cNvPr>
          <p:cNvPicPr>
            <a:picLocks noChangeAspect="1"/>
          </p:cNvPicPr>
          <p:nvPr userDrawn="1"/>
        </p:nvPicPr>
        <p:blipFill rotWithShape="1">
          <a:blip r:embed="rId3"/>
          <a:srcRect l="44260" t="2559" r="-18661" b="9547"/>
          <a:stretch/>
        </p:blipFill>
        <p:spPr>
          <a:xfrm>
            <a:off x="6095999" y="-128188"/>
            <a:ext cx="8279371" cy="6520441"/>
          </a:xfrm>
          <a:prstGeom prst="rect">
            <a:avLst/>
          </a:prstGeom>
        </p:spPr>
      </p:pic>
      <p:pic>
        <p:nvPicPr>
          <p:cNvPr id="5" name="Picture 4">
            <a:extLst>
              <a:ext uri="{FF2B5EF4-FFF2-40B4-BE49-F238E27FC236}">
                <a16:creationId xmlns:a16="http://schemas.microsoft.com/office/drawing/2014/main" id="{4822AE2D-A75B-BE49-AC0D-876CD76978C0}"/>
              </a:ext>
            </a:extLst>
          </p:cNvPr>
          <p:cNvPicPr>
            <a:picLocks noChangeAspect="1"/>
          </p:cNvPicPr>
          <p:nvPr userDrawn="1"/>
        </p:nvPicPr>
        <p:blipFill>
          <a:blip r:embed="rId4"/>
          <a:stretch>
            <a:fillRect/>
          </a:stretch>
        </p:blipFill>
        <p:spPr>
          <a:xfrm>
            <a:off x="0" y="6311636"/>
            <a:ext cx="12192000" cy="571500"/>
          </a:xfrm>
          <a:prstGeom prst="rect">
            <a:avLst/>
          </a:prstGeom>
        </p:spPr>
      </p:pic>
      <p:sp>
        <p:nvSpPr>
          <p:cNvPr id="2" name="Title 1">
            <a:extLst>
              <a:ext uri="{FF2B5EF4-FFF2-40B4-BE49-F238E27FC236}">
                <a16:creationId xmlns:a16="http://schemas.microsoft.com/office/drawing/2014/main" id="{56CE9BA4-D2EB-3A4F-A214-A15E44E33882}"/>
              </a:ext>
            </a:extLst>
          </p:cNvPr>
          <p:cNvSpPr>
            <a:spLocks noGrp="1"/>
          </p:cNvSpPr>
          <p:nvPr>
            <p:ph type="title" hasCustomPrompt="1"/>
          </p:nvPr>
        </p:nvSpPr>
        <p:spPr>
          <a:xfrm>
            <a:off x="352748" y="365125"/>
            <a:ext cx="5457825" cy="1325563"/>
          </a:xfrm>
        </p:spPr>
        <p:txBody>
          <a:bodyPr>
            <a:normAutofit/>
          </a:bodyPr>
          <a:lstStyle>
            <a:lvl1pPr>
              <a:defRPr sz="8000" b="0" i="0">
                <a:latin typeface="League Gothic Condensed" pitchFamily="2" charset="77"/>
              </a:defRPr>
            </a:lvl1pPr>
          </a:lstStyle>
          <a:p>
            <a:r>
              <a:rPr lang="en-US" dirty="0"/>
              <a:t>Headline</a:t>
            </a:r>
          </a:p>
        </p:txBody>
      </p:sp>
      <p:sp>
        <p:nvSpPr>
          <p:cNvPr id="11" name="Content Placeholder 2">
            <a:extLst>
              <a:ext uri="{FF2B5EF4-FFF2-40B4-BE49-F238E27FC236}">
                <a16:creationId xmlns:a16="http://schemas.microsoft.com/office/drawing/2014/main" id="{FAE5589C-2A78-F645-B3C7-65759BE82E4A}"/>
              </a:ext>
            </a:extLst>
          </p:cNvPr>
          <p:cNvSpPr>
            <a:spLocks noGrp="1"/>
          </p:cNvSpPr>
          <p:nvPr>
            <p:ph idx="10"/>
          </p:nvPr>
        </p:nvSpPr>
        <p:spPr>
          <a:xfrm>
            <a:off x="352748" y="1825625"/>
            <a:ext cx="5457825" cy="4351338"/>
          </a:xfrm>
        </p:spPr>
        <p:txBody>
          <a:bodyPr/>
          <a:lstStyle>
            <a:lvl1pPr marL="228600" indent="-228600">
              <a:buClr>
                <a:srgbClr val="C10230"/>
              </a:buClr>
              <a:buFont typeface="Arial" panose="020B0604020202020204" pitchFamily="34" charset="0"/>
              <a:buChar char="•"/>
              <a:defRPr b="0" i="0"/>
            </a:lvl1pPr>
            <a:lvl2pPr marL="685800" indent="-228600">
              <a:buClr>
                <a:srgbClr val="C10230"/>
              </a:buClr>
              <a:buFont typeface="Arial" panose="020B0604020202020204" pitchFamily="34" charset="0"/>
              <a:buChar char="•"/>
              <a:defRPr b="0" i="0"/>
            </a:lvl2pPr>
            <a:lvl3pPr marL="1143000" indent="-228600">
              <a:buClr>
                <a:srgbClr val="C10230"/>
              </a:buClr>
              <a:buFont typeface="Arial" panose="020B0604020202020204" pitchFamily="34" charset="0"/>
              <a:buChar char="•"/>
              <a:defRPr b="0" i="0"/>
            </a:lvl3pPr>
            <a:lvl4pPr marL="1600200" indent="-228600">
              <a:buClr>
                <a:srgbClr val="C10230"/>
              </a:buClr>
              <a:buFont typeface="Arial" panose="020B0604020202020204" pitchFamily="34" charset="0"/>
              <a:buChar char="•"/>
              <a:defRPr b="0" i="0"/>
            </a:lvl4pPr>
            <a:lvl5pPr marL="2057400" indent="-228600">
              <a:buClr>
                <a:srgbClr val="C10230"/>
              </a:buClr>
              <a:buFont typeface="Arial" panose="020B0604020202020204" pitchFamily="34" charset="0"/>
              <a:buChar cha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10523915-A7FA-9A4F-B79A-4B198FE87ACD}"/>
              </a:ext>
            </a:extLst>
          </p:cNvPr>
          <p:cNvPicPr>
            <a:picLocks noChangeAspect="1"/>
          </p:cNvPicPr>
          <p:nvPr userDrawn="1"/>
        </p:nvPicPr>
        <p:blipFill>
          <a:blip r:embed="rId5"/>
          <a:stretch>
            <a:fillRect/>
          </a:stretch>
        </p:blipFill>
        <p:spPr>
          <a:xfrm>
            <a:off x="10598749" y="3761706"/>
            <a:ext cx="1945998" cy="1841324"/>
          </a:xfrm>
          <a:prstGeom prst="rect">
            <a:avLst/>
          </a:prstGeom>
        </p:spPr>
      </p:pic>
    </p:spTree>
    <p:extLst>
      <p:ext uri="{BB962C8B-B14F-4D97-AF65-F5344CB8AC3E}">
        <p14:creationId xmlns:p14="http://schemas.microsoft.com/office/powerpoint/2010/main" val="2327879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45C5D1-302E-1342-8C36-23E9B930281B}"/>
              </a:ext>
            </a:extLst>
          </p:cNvPr>
          <p:cNvPicPr>
            <a:picLocks noChangeAspect="1"/>
          </p:cNvPicPr>
          <p:nvPr userDrawn="1"/>
        </p:nvPicPr>
        <p:blipFill>
          <a:blip r:embed="rId2"/>
          <a:stretch>
            <a:fillRect/>
          </a:stretch>
        </p:blipFill>
        <p:spPr>
          <a:xfrm rot="10800000">
            <a:off x="-196992" y="-76994"/>
            <a:ext cx="7728244" cy="4351338"/>
          </a:xfrm>
          <a:prstGeom prst="rect">
            <a:avLst/>
          </a:prstGeom>
        </p:spPr>
      </p:pic>
      <p:pic>
        <p:nvPicPr>
          <p:cNvPr id="10" name="Picture 9">
            <a:extLst>
              <a:ext uri="{FF2B5EF4-FFF2-40B4-BE49-F238E27FC236}">
                <a16:creationId xmlns:a16="http://schemas.microsoft.com/office/drawing/2014/main" id="{9F432652-F675-A948-9F44-AAC4FDBD8AD0}"/>
              </a:ext>
            </a:extLst>
          </p:cNvPr>
          <p:cNvPicPr>
            <a:picLocks noChangeAspect="1"/>
          </p:cNvPicPr>
          <p:nvPr userDrawn="1"/>
        </p:nvPicPr>
        <p:blipFill>
          <a:blip r:embed="rId2"/>
          <a:stretch>
            <a:fillRect/>
          </a:stretch>
        </p:blipFill>
        <p:spPr>
          <a:xfrm>
            <a:off x="-1346815" y="2506661"/>
            <a:ext cx="7728244" cy="4351338"/>
          </a:xfrm>
          <a:prstGeom prst="rect">
            <a:avLst/>
          </a:prstGeom>
        </p:spPr>
      </p:pic>
      <p:pic>
        <p:nvPicPr>
          <p:cNvPr id="6" name="Picture 5">
            <a:extLst>
              <a:ext uri="{FF2B5EF4-FFF2-40B4-BE49-F238E27FC236}">
                <a16:creationId xmlns:a16="http://schemas.microsoft.com/office/drawing/2014/main" id="{2F5C0FF1-ADF4-4D4F-B375-E7CA3DB05A8F}"/>
              </a:ext>
            </a:extLst>
          </p:cNvPr>
          <p:cNvPicPr>
            <a:picLocks noChangeAspect="1"/>
          </p:cNvPicPr>
          <p:nvPr userDrawn="1"/>
        </p:nvPicPr>
        <p:blipFill rotWithShape="1">
          <a:blip r:embed="rId3"/>
          <a:srcRect l="37312"/>
          <a:stretch/>
        </p:blipFill>
        <p:spPr>
          <a:xfrm>
            <a:off x="6096000" y="-487361"/>
            <a:ext cx="6448748" cy="6858000"/>
          </a:xfrm>
          <a:prstGeom prst="rect">
            <a:avLst/>
          </a:prstGeom>
        </p:spPr>
      </p:pic>
      <p:sp>
        <p:nvSpPr>
          <p:cNvPr id="2" name="Title 1">
            <a:extLst>
              <a:ext uri="{FF2B5EF4-FFF2-40B4-BE49-F238E27FC236}">
                <a16:creationId xmlns:a16="http://schemas.microsoft.com/office/drawing/2014/main" id="{56CE9BA4-D2EB-3A4F-A214-A15E44E33882}"/>
              </a:ext>
            </a:extLst>
          </p:cNvPr>
          <p:cNvSpPr>
            <a:spLocks noGrp="1"/>
          </p:cNvSpPr>
          <p:nvPr>
            <p:ph type="title" hasCustomPrompt="1"/>
          </p:nvPr>
        </p:nvSpPr>
        <p:spPr>
          <a:xfrm>
            <a:off x="352748" y="365125"/>
            <a:ext cx="5457825" cy="1325563"/>
          </a:xfrm>
        </p:spPr>
        <p:txBody>
          <a:bodyPr>
            <a:normAutofit/>
          </a:bodyPr>
          <a:lstStyle>
            <a:lvl1pPr>
              <a:defRPr sz="8000" b="0" i="0">
                <a:latin typeface="League Gothic Condensed" pitchFamily="2" charset="77"/>
              </a:defRPr>
            </a:lvl1pPr>
          </a:lstStyle>
          <a:p>
            <a:r>
              <a:rPr lang="en-US" dirty="0"/>
              <a:t>Headline</a:t>
            </a:r>
          </a:p>
        </p:txBody>
      </p:sp>
      <p:pic>
        <p:nvPicPr>
          <p:cNvPr id="5" name="Picture 4">
            <a:extLst>
              <a:ext uri="{FF2B5EF4-FFF2-40B4-BE49-F238E27FC236}">
                <a16:creationId xmlns:a16="http://schemas.microsoft.com/office/drawing/2014/main" id="{4822AE2D-A75B-BE49-AC0D-876CD76978C0}"/>
              </a:ext>
            </a:extLst>
          </p:cNvPr>
          <p:cNvPicPr>
            <a:picLocks noChangeAspect="1"/>
          </p:cNvPicPr>
          <p:nvPr userDrawn="1"/>
        </p:nvPicPr>
        <p:blipFill>
          <a:blip r:embed="rId4"/>
          <a:stretch>
            <a:fillRect/>
          </a:stretch>
        </p:blipFill>
        <p:spPr>
          <a:xfrm>
            <a:off x="0" y="6311636"/>
            <a:ext cx="12192000" cy="571500"/>
          </a:xfrm>
          <a:prstGeom prst="rect">
            <a:avLst/>
          </a:prstGeom>
        </p:spPr>
      </p:pic>
      <p:sp>
        <p:nvSpPr>
          <p:cNvPr id="7" name="Content Placeholder 2">
            <a:extLst>
              <a:ext uri="{FF2B5EF4-FFF2-40B4-BE49-F238E27FC236}">
                <a16:creationId xmlns:a16="http://schemas.microsoft.com/office/drawing/2014/main" id="{309EB859-5C88-6C42-B802-A6443DB2FA98}"/>
              </a:ext>
            </a:extLst>
          </p:cNvPr>
          <p:cNvSpPr>
            <a:spLocks noGrp="1"/>
          </p:cNvSpPr>
          <p:nvPr>
            <p:ph idx="1"/>
          </p:nvPr>
        </p:nvSpPr>
        <p:spPr>
          <a:xfrm>
            <a:off x="352748" y="1825625"/>
            <a:ext cx="5457825" cy="4351338"/>
          </a:xfrm>
        </p:spPr>
        <p:txBody>
          <a:bodyPr/>
          <a:lstStyle>
            <a:lvl1pPr marL="228600" indent="-228600">
              <a:buClr>
                <a:srgbClr val="C10230"/>
              </a:buClr>
              <a:buFont typeface="Arial" panose="020B0604020202020204" pitchFamily="34" charset="0"/>
              <a:buChar char="•"/>
              <a:defRPr b="0" i="0"/>
            </a:lvl1pPr>
            <a:lvl2pPr marL="685800" indent="-228600">
              <a:buClr>
                <a:srgbClr val="C10230"/>
              </a:buClr>
              <a:buFont typeface="Arial" panose="020B0604020202020204" pitchFamily="34" charset="0"/>
              <a:buChar char="•"/>
              <a:defRPr b="0" i="0"/>
            </a:lvl2pPr>
            <a:lvl3pPr marL="1143000" indent="-228600">
              <a:buClr>
                <a:srgbClr val="C10230"/>
              </a:buClr>
              <a:buFont typeface="Arial" panose="020B0604020202020204" pitchFamily="34" charset="0"/>
              <a:buChar char="•"/>
              <a:defRPr b="0" i="0"/>
            </a:lvl3pPr>
            <a:lvl4pPr marL="1600200" indent="-228600">
              <a:buClr>
                <a:srgbClr val="C10230"/>
              </a:buClr>
              <a:buFont typeface="Arial" panose="020B0604020202020204" pitchFamily="34" charset="0"/>
              <a:buChar char="•"/>
              <a:defRPr b="0" i="0"/>
            </a:lvl4pPr>
            <a:lvl5pPr marL="2057400" indent="-228600">
              <a:buClr>
                <a:srgbClr val="C10230"/>
              </a:buClr>
              <a:buFont typeface="Arial" panose="020B0604020202020204" pitchFamily="34" charset="0"/>
              <a:buChar cha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2739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92CB3F-89D2-8D42-AB94-7898E3F60921}"/>
              </a:ext>
            </a:extLst>
          </p:cNvPr>
          <p:cNvPicPr>
            <a:picLocks noChangeAspect="1"/>
          </p:cNvPicPr>
          <p:nvPr userDrawn="1"/>
        </p:nvPicPr>
        <p:blipFill>
          <a:blip r:embed="rId2"/>
          <a:stretch>
            <a:fillRect/>
          </a:stretch>
        </p:blipFill>
        <p:spPr>
          <a:xfrm>
            <a:off x="-1" y="-184638"/>
            <a:ext cx="12246634" cy="8164423"/>
          </a:xfrm>
          <a:prstGeom prst="rect">
            <a:avLst/>
          </a:prstGeom>
        </p:spPr>
      </p:pic>
      <p:sp>
        <p:nvSpPr>
          <p:cNvPr id="8" name="Rectangle 7">
            <a:extLst>
              <a:ext uri="{FF2B5EF4-FFF2-40B4-BE49-F238E27FC236}">
                <a16:creationId xmlns:a16="http://schemas.microsoft.com/office/drawing/2014/main" id="{1F8C1C40-3167-954A-AC3D-D21B771ED8FD}"/>
              </a:ext>
            </a:extLst>
          </p:cNvPr>
          <p:cNvSpPr/>
          <p:nvPr userDrawn="1"/>
        </p:nvSpPr>
        <p:spPr>
          <a:xfrm>
            <a:off x="359229" y="334735"/>
            <a:ext cx="11462657" cy="6155871"/>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04D403E-5D33-784B-8FB5-978B58A2D79C}"/>
              </a:ext>
            </a:extLst>
          </p:cNvPr>
          <p:cNvPicPr>
            <a:picLocks noChangeAspect="1"/>
          </p:cNvPicPr>
          <p:nvPr userDrawn="1"/>
        </p:nvPicPr>
        <p:blipFill>
          <a:blip r:embed="rId3"/>
          <a:stretch>
            <a:fillRect/>
          </a:stretch>
        </p:blipFill>
        <p:spPr>
          <a:xfrm>
            <a:off x="698500" y="668338"/>
            <a:ext cx="2506816" cy="1099142"/>
          </a:xfrm>
          <a:prstGeom prst="rect">
            <a:avLst/>
          </a:prstGeom>
        </p:spPr>
      </p:pic>
      <p:sp>
        <p:nvSpPr>
          <p:cNvPr id="10" name="Title 1">
            <a:extLst>
              <a:ext uri="{FF2B5EF4-FFF2-40B4-BE49-F238E27FC236}">
                <a16:creationId xmlns:a16="http://schemas.microsoft.com/office/drawing/2014/main" id="{FBD1D6DC-1C45-344B-8DC1-EF2A06150779}"/>
              </a:ext>
            </a:extLst>
          </p:cNvPr>
          <p:cNvSpPr>
            <a:spLocks noGrp="1"/>
          </p:cNvSpPr>
          <p:nvPr>
            <p:ph type="ctrTitle"/>
          </p:nvPr>
        </p:nvSpPr>
        <p:spPr>
          <a:xfrm>
            <a:off x="1524000" y="1122363"/>
            <a:ext cx="9144000" cy="2387600"/>
          </a:xfrm>
        </p:spPr>
        <p:txBody>
          <a:bodyPr anchor="b"/>
          <a:lstStyle>
            <a:lvl1pPr algn="ctr">
              <a:defRPr sz="6000" b="0" i="0">
                <a:solidFill>
                  <a:schemeClr val="bg1"/>
                </a:solidFill>
                <a:latin typeface="League Gothic Condensed" pitchFamily="2" charset="77"/>
              </a:defRPr>
            </a:lvl1pPr>
          </a:lstStyle>
          <a:p>
            <a:r>
              <a:rPr lang="en-US" dirty="0"/>
              <a:t>Click to edit Master title style</a:t>
            </a:r>
          </a:p>
        </p:txBody>
      </p:sp>
      <p:sp>
        <p:nvSpPr>
          <p:cNvPr id="11" name="Subtitle 2">
            <a:extLst>
              <a:ext uri="{FF2B5EF4-FFF2-40B4-BE49-F238E27FC236}">
                <a16:creationId xmlns:a16="http://schemas.microsoft.com/office/drawing/2014/main" id="{AB4CD1B6-6791-0046-BF0A-910C3F0DB189}"/>
              </a:ext>
            </a:extLst>
          </p:cNvPr>
          <p:cNvSpPr>
            <a:spLocks noGrp="1"/>
          </p:cNvSpPr>
          <p:nvPr>
            <p:ph type="subTitle" idx="1"/>
          </p:nvPr>
        </p:nvSpPr>
        <p:spPr>
          <a:xfrm>
            <a:off x="1524000" y="3602038"/>
            <a:ext cx="9144000" cy="1655762"/>
          </a:xfrm>
        </p:spPr>
        <p:txBody>
          <a:bodyPr/>
          <a:lstStyle>
            <a:lvl1pPr marL="0" indent="0" algn="ctr">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62BE92A1-7826-F94D-B3B9-8E4D8D26196D}"/>
              </a:ext>
            </a:extLst>
          </p:cNvPr>
          <p:cNvPicPr>
            <a:picLocks noChangeAspect="1"/>
          </p:cNvPicPr>
          <p:nvPr userDrawn="1"/>
        </p:nvPicPr>
        <p:blipFill>
          <a:blip r:embed="rId4"/>
          <a:stretch>
            <a:fillRect/>
          </a:stretch>
        </p:blipFill>
        <p:spPr>
          <a:xfrm>
            <a:off x="10598749" y="4429919"/>
            <a:ext cx="1945999" cy="1841324"/>
          </a:xfrm>
          <a:prstGeom prst="rect">
            <a:avLst/>
          </a:prstGeom>
        </p:spPr>
      </p:pic>
    </p:spTree>
    <p:extLst>
      <p:ext uri="{BB962C8B-B14F-4D97-AF65-F5344CB8AC3E}">
        <p14:creationId xmlns:p14="http://schemas.microsoft.com/office/powerpoint/2010/main" val="1476153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31F0C0-CC92-AD47-A012-B9FA3BF5FF76}"/>
              </a:ext>
            </a:extLst>
          </p:cNvPr>
          <p:cNvPicPr>
            <a:picLocks noChangeAspect="1"/>
          </p:cNvPicPr>
          <p:nvPr userDrawn="1"/>
        </p:nvPicPr>
        <p:blipFill>
          <a:blip r:embed="rId2"/>
          <a:stretch>
            <a:fillRect/>
          </a:stretch>
        </p:blipFill>
        <p:spPr>
          <a:xfrm rot="10800000">
            <a:off x="-196992" y="-76994"/>
            <a:ext cx="7728244" cy="4351338"/>
          </a:xfrm>
          <a:prstGeom prst="rect">
            <a:avLst/>
          </a:prstGeom>
        </p:spPr>
      </p:pic>
      <p:pic>
        <p:nvPicPr>
          <p:cNvPr id="10" name="Picture 9">
            <a:extLst>
              <a:ext uri="{FF2B5EF4-FFF2-40B4-BE49-F238E27FC236}">
                <a16:creationId xmlns:a16="http://schemas.microsoft.com/office/drawing/2014/main" id="{D27420A0-CB06-884F-B43D-E13FDDEE8040}"/>
              </a:ext>
            </a:extLst>
          </p:cNvPr>
          <p:cNvPicPr>
            <a:picLocks noChangeAspect="1"/>
          </p:cNvPicPr>
          <p:nvPr userDrawn="1"/>
        </p:nvPicPr>
        <p:blipFill>
          <a:blip r:embed="rId2"/>
          <a:stretch>
            <a:fillRect/>
          </a:stretch>
        </p:blipFill>
        <p:spPr>
          <a:xfrm>
            <a:off x="4463754" y="2506661"/>
            <a:ext cx="7728244" cy="4351338"/>
          </a:xfrm>
          <a:prstGeom prst="rect">
            <a:avLst/>
          </a:prstGeom>
        </p:spPr>
      </p:pic>
      <p:pic>
        <p:nvPicPr>
          <p:cNvPr id="8" name="Picture 7">
            <a:extLst>
              <a:ext uri="{FF2B5EF4-FFF2-40B4-BE49-F238E27FC236}">
                <a16:creationId xmlns:a16="http://schemas.microsoft.com/office/drawing/2014/main" id="{3BA7781D-1852-714C-82CA-DE7999F52C44}"/>
              </a:ext>
            </a:extLst>
          </p:cNvPr>
          <p:cNvPicPr>
            <a:picLocks noChangeAspect="1"/>
          </p:cNvPicPr>
          <p:nvPr userDrawn="1"/>
        </p:nvPicPr>
        <p:blipFill rotWithShape="1">
          <a:blip r:embed="rId3"/>
          <a:srcRect l="-46178" r="46178"/>
          <a:stretch/>
        </p:blipFill>
        <p:spPr>
          <a:xfrm>
            <a:off x="-6254513" y="0"/>
            <a:ext cx="10305403" cy="6858000"/>
          </a:xfrm>
          <a:prstGeom prst="rect">
            <a:avLst/>
          </a:prstGeom>
        </p:spPr>
      </p:pic>
      <p:sp>
        <p:nvSpPr>
          <p:cNvPr id="16" name="Title 1">
            <a:extLst>
              <a:ext uri="{FF2B5EF4-FFF2-40B4-BE49-F238E27FC236}">
                <a16:creationId xmlns:a16="http://schemas.microsoft.com/office/drawing/2014/main" id="{D00807A0-DBCE-A24F-BE9F-4967D1A0EBD0}"/>
              </a:ext>
            </a:extLst>
          </p:cNvPr>
          <p:cNvSpPr>
            <a:spLocks noGrp="1"/>
          </p:cNvSpPr>
          <p:nvPr>
            <p:ph type="title" hasCustomPrompt="1"/>
          </p:nvPr>
        </p:nvSpPr>
        <p:spPr>
          <a:xfrm>
            <a:off x="4478594" y="365125"/>
            <a:ext cx="7546258" cy="1325563"/>
          </a:xfrm>
        </p:spPr>
        <p:txBody>
          <a:bodyPr>
            <a:normAutofit/>
          </a:bodyPr>
          <a:lstStyle>
            <a:lvl1pPr>
              <a:defRPr sz="8000" b="0" i="0">
                <a:latin typeface="League Gothic Condensed" pitchFamily="2" charset="77"/>
              </a:defRPr>
            </a:lvl1pPr>
          </a:lstStyle>
          <a:p>
            <a:r>
              <a:rPr lang="en-US" dirty="0"/>
              <a:t>Headline</a:t>
            </a:r>
          </a:p>
        </p:txBody>
      </p:sp>
      <p:pic>
        <p:nvPicPr>
          <p:cNvPr id="18" name="Picture 17">
            <a:extLst>
              <a:ext uri="{FF2B5EF4-FFF2-40B4-BE49-F238E27FC236}">
                <a16:creationId xmlns:a16="http://schemas.microsoft.com/office/drawing/2014/main" id="{9724FD7C-FC56-B746-8EC5-27139616BE37}"/>
              </a:ext>
            </a:extLst>
          </p:cNvPr>
          <p:cNvPicPr>
            <a:picLocks noChangeAspect="1"/>
          </p:cNvPicPr>
          <p:nvPr userDrawn="1"/>
        </p:nvPicPr>
        <p:blipFill>
          <a:blip r:embed="rId4"/>
          <a:stretch>
            <a:fillRect/>
          </a:stretch>
        </p:blipFill>
        <p:spPr>
          <a:xfrm>
            <a:off x="0" y="6316884"/>
            <a:ext cx="12192000" cy="571500"/>
          </a:xfrm>
          <a:prstGeom prst="rect">
            <a:avLst/>
          </a:prstGeom>
        </p:spPr>
      </p:pic>
      <p:sp>
        <p:nvSpPr>
          <p:cNvPr id="19" name="Content Placeholder 2">
            <a:extLst>
              <a:ext uri="{FF2B5EF4-FFF2-40B4-BE49-F238E27FC236}">
                <a16:creationId xmlns:a16="http://schemas.microsoft.com/office/drawing/2014/main" id="{39227202-89A3-3244-9335-3A6EC95D8962}"/>
              </a:ext>
            </a:extLst>
          </p:cNvPr>
          <p:cNvSpPr>
            <a:spLocks noGrp="1"/>
          </p:cNvSpPr>
          <p:nvPr>
            <p:ph idx="1"/>
          </p:nvPr>
        </p:nvSpPr>
        <p:spPr>
          <a:xfrm>
            <a:off x="4478594" y="1825625"/>
            <a:ext cx="7546258" cy="4351338"/>
          </a:xfrm>
        </p:spPr>
        <p:txBody>
          <a:bodyPr/>
          <a:lstStyle>
            <a:lvl1pPr marL="228600" indent="-228600">
              <a:buClr>
                <a:srgbClr val="C10230"/>
              </a:buClr>
              <a:buFont typeface="Arial" panose="020B0604020202020204" pitchFamily="34" charset="0"/>
              <a:buChar char="•"/>
              <a:defRPr b="0" i="0"/>
            </a:lvl1pPr>
            <a:lvl2pPr marL="685800" indent="-228600">
              <a:buClr>
                <a:srgbClr val="C10230"/>
              </a:buClr>
              <a:buFont typeface="Arial" panose="020B0604020202020204" pitchFamily="34" charset="0"/>
              <a:buChar char="•"/>
              <a:defRPr b="0" i="0"/>
            </a:lvl2pPr>
            <a:lvl3pPr marL="1143000" indent="-228600">
              <a:buClr>
                <a:srgbClr val="C10230"/>
              </a:buClr>
              <a:buFont typeface="Arial" panose="020B0604020202020204" pitchFamily="34" charset="0"/>
              <a:buChar char="•"/>
              <a:defRPr b="0" i="0"/>
            </a:lvl3pPr>
            <a:lvl4pPr marL="1600200" indent="-228600">
              <a:buClr>
                <a:srgbClr val="C10230"/>
              </a:buClr>
              <a:buFont typeface="Arial" panose="020B0604020202020204" pitchFamily="34" charset="0"/>
              <a:buChar char="•"/>
              <a:defRPr b="0" i="0"/>
            </a:lvl4pPr>
            <a:lvl5pPr marL="2057400" indent="-228600">
              <a:buClr>
                <a:srgbClr val="C10230"/>
              </a:buClr>
              <a:buFont typeface="Arial" panose="020B0604020202020204" pitchFamily="34" charset="0"/>
              <a:buChar cha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6625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4E902A-AA41-9349-8035-6488F34F5A67}"/>
              </a:ext>
            </a:extLst>
          </p:cNvPr>
          <p:cNvPicPr>
            <a:picLocks noChangeAspect="1"/>
          </p:cNvPicPr>
          <p:nvPr userDrawn="1"/>
        </p:nvPicPr>
        <p:blipFill>
          <a:blip r:embed="rId2"/>
          <a:stretch>
            <a:fillRect/>
          </a:stretch>
        </p:blipFill>
        <p:spPr>
          <a:xfrm>
            <a:off x="0" y="-1270000"/>
            <a:ext cx="12298680" cy="8199120"/>
          </a:xfrm>
          <a:prstGeom prst="rect">
            <a:avLst/>
          </a:prstGeom>
        </p:spPr>
      </p:pic>
      <p:sp>
        <p:nvSpPr>
          <p:cNvPr id="2" name="Title 1">
            <a:extLst>
              <a:ext uri="{FF2B5EF4-FFF2-40B4-BE49-F238E27FC236}">
                <a16:creationId xmlns:a16="http://schemas.microsoft.com/office/drawing/2014/main" id="{F0318761-F521-F548-9212-ADBF11BD8107}"/>
              </a:ext>
            </a:extLst>
          </p:cNvPr>
          <p:cNvSpPr>
            <a:spLocks noGrp="1"/>
          </p:cNvSpPr>
          <p:nvPr>
            <p:ph type="ctrTitle" hasCustomPrompt="1"/>
          </p:nvPr>
        </p:nvSpPr>
        <p:spPr>
          <a:xfrm>
            <a:off x="1524000" y="1008806"/>
            <a:ext cx="9144000" cy="2387600"/>
          </a:xfrm>
        </p:spPr>
        <p:txBody>
          <a:bodyPr anchor="b">
            <a:normAutofit/>
          </a:bodyPr>
          <a:lstStyle>
            <a:lvl1pPr algn="ctr">
              <a:defRPr sz="9600" b="0" i="0">
                <a:solidFill>
                  <a:schemeClr val="bg1"/>
                </a:solidFill>
                <a:latin typeface="League Gothic Condensed" pitchFamily="2" charset="77"/>
              </a:defRPr>
            </a:lvl1pPr>
          </a:lstStyle>
          <a:p>
            <a:r>
              <a:rPr lang="en-US" dirty="0"/>
              <a:t>PowerPoint Template</a:t>
            </a:r>
          </a:p>
        </p:txBody>
      </p:sp>
      <p:sp>
        <p:nvSpPr>
          <p:cNvPr id="3" name="Subtitle 2">
            <a:extLst>
              <a:ext uri="{FF2B5EF4-FFF2-40B4-BE49-F238E27FC236}">
                <a16:creationId xmlns:a16="http://schemas.microsoft.com/office/drawing/2014/main" id="{B6CADE92-DE69-1F4E-9076-1B62B5845AC3}"/>
              </a:ext>
            </a:extLst>
          </p:cNvPr>
          <p:cNvSpPr>
            <a:spLocks noGrp="1"/>
          </p:cNvSpPr>
          <p:nvPr>
            <p:ph type="subTitle" idx="1" hasCustomPrompt="1"/>
          </p:nvPr>
        </p:nvSpPr>
        <p:spPr>
          <a:xfrm>
            <a:off x="1524000" y="3488481"/>
            <a:ext cx="9144000" cy="1655762"/>
          </a:xfrm>
        </p:spPr>
        <p:txBody>
          <a:bodyPr/>
          <a:lstStyle>
            <a:lvl1pPr marL="0" indent="0" algn="ctr">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sp>
        <p:nvSpPr>
          <p:cNvPr id="7" name="Rectangle 6">
            <a:extLst>
              <a:ext uri="{FF2B5EF4-FFF2-40B4-BE49-F238E27FC236}">
                <a16:creationId xmlns:a16="http://schemas.microsoft.com/office/drawing/2014/main" id="{D3C09329-715F-334F-AAF5-C42771ACA5F7}"/>
              </a:ext>
            </a:extLst>
          </p:cNvPr>
          <p:cNvSpPr/>
          <p:nvPr userDrawn="1"/>
        </p:nvSpPr>
        <p:spPr>
          <a:xfrm>
            <a:off x="359229" y="334735"/>
            <a:ext cx="11462657" cy="6155871"/>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3256C0F-6020-4347-B5DB-08F0B7340B46}"/>
              </a:ext>
            </a:extLst>
          </p:cNvPr>
          <p:cNvPicPr>
            <a:picLocks noChangeAspect="1"/>
          </p:cNvPicPr>
          <p:nvPr userDrawn="1"/>
        </p:nvPicPr>
        <p:blipFill>
          <a:blip r:embed="rId3"/>
          <a:stretch>
            <a:fillRect/>
          </a:stretch>
        </p:blipFill>
        <p:spPr>
          <a:xfrm>
            <a:off x="698500" y="668338"/>
            <a:ext cx="2506816" cy="1099142"/>
          </a:xfrm>
          <a:prstGeom prst="rect">
            <a:avLst/>
          </a:prstGeom>
        </p:spPr>
      </p:pic>
      <p:pic>
        <p:nvPicPr>
          <p:cNvPr id="9" name="Picture 8">
            <a:extLst>
              <a:ext uri="{FF2B5EF4-FFF2-40B4-BE49-F238E27FC236}">
                <a16:creationId xmlns:a16="http://schemas.microsoft.com/office/drawing/2014/main" id="{D4DE64B0-4AA5-BE49-B354-43D02A313617}"/>
              </a:ext>
            </a:extLst>
          </p:cNvPr>
          <p:cNvPicPr>
            <a:picLocks noChangeAspect="1"/>
          </p:cNvPicPr>
          <p:nvPr userDrawn="1"/>
        </p:nvPicPr>
        <p:blipFill>
          <a:blip r:embed="rId4"/>
          <a:stretch>
            <a:fillRect/>
          </a:stretch>
        </p:blipFill>
        <p:spPr>
          <a:xfrm>
            <a:off x="10702950" y="4405905"/>
            <a:ext cx="1945999" cy="1841324"/>
          </a:xfrm>
          <a:prstGeom prst="rect">
            <a:avLst/>
          </a:prstGeom>
        </p:spPr>
      </p:pic>
    </p:spTree>
    <p:extLst>
      <p:ext uri="{BB962C8B-B14F-4D97-AF65-F5344CB8AC3E}">
        <p14:creationId xmlns:p14="http://schemas.microsoft.com/office/powerpoint/2010/main" val="767273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D8EDD7-5A09-944D-894A-3AC8D109A1E6}"/>
              </a:ext>
            </a:extLst>
          </p:cNvPr>
          <p:cNvPicPr>
            <a:picLocks noChangeAspect="1"/>
          </p:cNvPicPr>
          <p:nvPr userDrawn="1"/>
        </p:nvPicPr>
        <p:blipFill>
          <a:blip r:embed="rId2"/>
          <a:stretch>
            <a:fillRect/>
          </a:stretch>
        </p:blipFill>
        <p:spPr>
          <a:xfrm rot="10800000">
            <a:off x="-196992" y="-76994"/>
            <a:ext cx="7728244" cy="4351338"/>
          </a:xfrm>
          <a:prstGeom prst="rect">
            <a:avLst/>
          </a:prstGeom>
        </p:spPr>
      </p:pic>
      <p:pic>
        <p:nvPicPr>
          <p:cNvPr id="11" name="Picture 10">
            <a:extLst>
              <a:ext uri="{FF2B5EF4-FFF2-40B4-BE49-F238E27FC236}">
                <a16:creationId xmlns:a16="http://schemas.microsoft.com/office/drawing/2014/main" id="{0A2AA497-8BE2-8E44-89AE-D7EB0C7C8CC4}"/>
              </a:ext>
            </a:extLst>
          </p:cNvPr>
          <p:cNvPicPr>
            <a:picLocks noChangeAspect="1"/>
          </p:cNvPicPr>
          <p:nvPr userDrawn="1"/>
        </p:nvPicPr>
        <p:blipFill>
          <a:blip r:embed="rId2"/>
          <a:stretch>
            <a:fillRect/>
          </a:stretch>
        </p:blipFill>
        <p:spPr>
          <a:xfrm>
            <a:off x="788227" y="2506661"/>
            <a:ext cx="7728244" cy="4351338"/>
          </a:xfrm>
          <a:prstGeom prst="rect">
            <a:avLst/>
          </a:prstGeom>
        </p:spPr>
      </p:pic>
      <p:pic>
        <p:nvPicPr>
          <p:cNvPr id="13" name="Picture 12">
            <a:extLst>
              <a:ext uri="{FF2B5EF4-FFF2-40B4-BE49-F238E27FC236}">
                <a16:creationId xmlns:a16="http://schemas.microsoft.com/office/drawing/2014/main" id="{BB97C98F-0E1F-4648-8786-645ABBF29769}"/>
              </a:ext>
            </a:extLst>
          </p:cNvPr>
          <p:cNvPicPr>
            <a:picLocks noChangeAspect="1"/>
          </p:cNvPicPr>
          <p:nvPr userDrawn="1"/>
        </p:nvPicPr>
        <p:blipFill rotWithShape="1">
          <a:blip r:embed="rId3"/>
          <a:srcRect l="40208" t="727" r="20568" b="6716"/>
          <a:stretch/>
        </p:blipFill>
        <p:spPr>
          <a:xfrm>
            <a:off x="8121443" y="-119641"/>
            <a:ext cx="4150317" cy="6528987"/>
          </a:xfrm>
          <a:prstGeom prst="rect">
            <a:avLst/>
          </a:prstGeom>
        </p:spPr>
      </p:pic>
      <p:sp>
        <p:nvSpPr>
          <p:cNvPr id="2" name="Title 1">
            <a:extLst>
              <a:ext uri="{FF2B5EF4-FFF2-40B4-BE49-F238E27FC236}">
                <a16:creationId xmlns:a16="http://schemas.microsoft.com/office/drawing/2014/main" id="{56CE9BA4-D2EB-3A4F-A214-A15E44E33882}"/>
              </a:ext>
            </a:extLst>
          </p:cNvPr>
          <p:cNvSpPr>
            <a:spLocks noGrp="1"/>
          </p:cNvSpPr>
          <p:nvPr>
            <p:ph type="title" hasCustomPrompt="1"/>
          </p:nvPr>
        </p:nvSpPr>
        <p:spPr>
          <a:xfrm>
            <a:off x="260555" y="365125"/>
            <a:ext cx="7546258" cy="1325563"/>
          </a:xfrm>
        </p:spPr>
        <p:txBody>
          <a:bodyPr>
            <a:normAutofit/>
          </a:bodyPr>
          <a:lstStyle>
            <a:lvl1pPr>
              <a:defRPr sz="8000" b="0" i="0">
                <a:solidFill>
                  <a:srgbClr val="A52238"/>
                </a:solidFill>
                <a:latin typeface="League Gothic Condensed" pitchFamily="2" charset="77"/>
              </a:defRPr>
            </a:lvl1pPr>
          </a:lstStyle>
          <a:p>
            <a:r>
              <a:rPr lang="en-US" dirty="0"/>
              <a:t>Headline</a:t>
            </a:r>
          </a:p>
        </p:txBody>
      </p:sp>
      <p:pic>
        <p:nvPicPr>
          <p:cNvPr id="10" name="Picture 9">
            <a:extLst>
              <a:ext uri="{FF2B5EF4-FFF2-40B4-BE49-F238E27FC236}">
                <a16:creationId xmlns:a16="http://schemas.microsoft.com/office/drawing/2014/main" id="{43EF2035-08FE-474C-B1B3-ED524F1024D0}"/>
              </a:ext>
            </a:extLst>
          </p:cNvPr>
          <p:cNvPicPr>
            <a:picLocks noChangeAspect="1"/>
          </p:cNvPicPr>
          <p:nvPr userDrawn="1"/>
        </p:nvPicPr>
        <p:blipFill>
          <a:blip r:embed="rId4"/>
          <a:stretch>
            <a:fillRect/>
          </a:stretch>
        </p:blipFill>
        <p:spPr>
          <a:xfrm>
            <a:off x="-1" y="6311611"/>
            <a:ext cx="12192000" cy="571500"/>
          </a:xfrm>
          <a:prstGeom prst="rect">
            <a:avLst/>
          </a:prstGeom>
        </p:spPr>
      </p:pic>
      <p:sp>
        <p:nvSpPr>
          <p:cNvPr id="14" name="Content Placeholder 2">
            <a:extLst>
              <a:ext uri="{FF2B5EF4-FFF2-40B4-BE49-F238E27FC236}">
                <a16:creationId xmlns:a16="http://schemas.microsoft.com/office/drawing/2014/main" id="{BBFD520F-77B9-D240-989B-1F71C518323E}"/>
              </a:ext>
            </a:extLst>
          </p:cNvPr>
          <p:cNvSpPr>
            <a:spLocks noGrp="1"/>
          </p:cNvSpPr>
          <p:nvPr>
            <p:ph idx="1"/>
          </p:nvPr>
        </p:nvSpPr>
        <p:spPr>
          <a:xfrm>
            <a:off x="260556" y="1825625"/>
            <a:ext cx="7546257" cy="4351338"/>
          </a:xfrm>
        </p:spPr>
        <p:txBody>
          <a:bodyPr/>
          <a:lstStyle>
            <a:lvl1pPr marL="228600" indent="-228600">
              <a:buClr>
                <a:srgbClr val="831B2C"/>
              </a:buClr>
              <a:buFont typeface="Arial" panose="020B0604020202020204" pitchFamily="34" charset="0"/>
              <a:buChar char="•"/>
              <a:defRPr b="0" i="0">
                <a:solidFill>
                  <a:srgbClr val="58595B"/>
                </a:solidFill>
              </a:defRPr>
            </a:lvl1pPr>
            <a:lvl2pPr marL="685800" indent="-228600">
              <a:buClr>
                <a:srgbClr val="831B2C"/>
              </a:buClr>
              <a:buFont typeface="Arial" panose="020B0604020202020204" pitchFamily="34" charset="0"/>
              <a:buChar char="•"/>
              <a:defRPr b="0" i="0">
                <a:solidFill>
                  <a:srgbClr val="58595B"/>
                </a:solidFill>
              </a:defRPr>
            </a:lvl2pPr>
            <a:lvl3pPr marL="1143000" indent="-228600">
              <a:buClr>
                <a:srgbClr val="831B2C"/>
              </a:buClr>
              <a:buFont typeface="Arial" panose="020B0604020202020204" pitchFamily="34" charset="0"/>
              <a:buChar char="•"/>
              <a:defRPr b="0" i="0">
                <a:solidFill>
                  <a:srgbClr val="58595B"/>
                </a:solidFill>
              </a:defRPr>
            </a:lvl3pPr>
            <a:lvl4pPr marL="1600200" indent="-228600">
              <a:buClr>
                <a:srgbClr val="831B2C"/>
              </a:buClr>
              <a:buFont typeface="Arial" panose="020B0604020202020204" pitchFamily="34" charset="0"/>
              <a:buChar char="•"/>
              <a:defRPr b="0" i="0">
                <a:solidFill>
                  <a:srgbClr val="58595B"/>
                </a:solidFill>
              </a:defRPr>
            </a:lvl4pPr>
            <a:lvl5pPr marL="2057400" indent="-228600">
              <a:buClr>
                <a:srgbClr val="831B2C"/>
              </a:buClr>
              <a:buFont typeface="Arial" panose="020B0604020202020204" pitchFamily="34" charset="0"/>
              <a:buChar char="•"/>
              <a:defRPr b="0" i="0">
                <a:solidFill>
                  <a:srgbClr val="58595B"/>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79D18B58-4C80-214C-B9B5-33AA50A5D24E}"/>
              </a:ext>
            </a:extLst>
          </p:cNvPr>
          <p:cNvPicPr>
            <a:picLocks noChangeAspect="1"/>
          </p:cNvPicPr>
          <p:nvPr userDrawn="1"/>
        </p:nvPicPr>
        <p:blipFill>
          <a:blip r:embed="rId5"/>
          <a:stretch>
            <a:fillRect/>
          </a:stretch>
        </p:blipFill>
        <p:spPr>
          <a:xfrm>
            <a:off x="10702950" y="365125"/>
            <a:ext cx="1945998" cy="1841324"/>
          </a:xfrm>
          <a:prstGeom prst="rect">
            <a:avLst/>
          </a:prstGeom>
        </p:spPr>
      </p:pic>
    </p:spTree>
    <p:extLst>
      <p:ext uri="{BB962C8B-B14F-4D97-AF65-F5344CB8AC3E}">
        <p14:creationId xmlns:p14="http://schemas.microsoft.com/office/powerpoint/2010/main" val="2500635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1FFE73-1C1F-1B4C-B0B9-FA9078B77A13}"/>
              </a:ext>
            </a:extLst>
          </p:cNvPr>
          <p:cNvPicPr>
            <a:picLocks noChangeAspect="1"/>
          </p:cNvPicPr>
          <p:nvPr userDrawn="1"/>
        </p:nvPicPr>
        <p:blipFill>
          <a:blip r:embed="rId2"/>
          <a:stretch>
            <a:fillRect/>
          </a:stretch>
        </p:blipFill>
        <p:spPr>
          <a:xfrm rot="10800000">
            <a:off x="-196992" y="-76994"/>
            <a:ext cx="7728244" cy="4351338"/>
          </a:xfrm>
          <a:prstGeom prst="rect">
            <a:avLst/>
          </a:prstGeom>
        </p:spPr>
      </p:pic>
      <p:pic>
        <p:nvPicPr>
          <p:cNvPr id="10" name="Picture 9">
            <a:extLst>
              <a:ext uri="{FF2B5EF4-FFF2-40B4-BE49-F238E27FC236}">
                <a16:creationId xmlns:a16="http://schemas.microsoft.com/office/drawing/2014/main" id="{D28BE959-F129-284A-A059-D8797A257365}"/>
              </a:ext>
            </a:extLst>
          </p:cNvPr>
          <p:cNvPicPr>
            <a:picLocks noChangeAspect="1"/>
          </p:cNvPicPr>
          <p:nvPr userDrawn="1"/>
        </p:nvPicPr>
        <p:blipFill>
          <a:blip r:embed="rId2"/>
          <a:stretch>
            <a:fillRect/>
          </a:stretch>
        </p:blipFill>
        <p:spPr>
          <a:xfrm>
            <a:off x="536117" y="2506661"/>
            <a:ext cx="7728244" cy="4351338"/>
          </a:xfrm>
          <a:prstGeom prst="rect">
            <a:avLst/>
          </a:prstGeom>
        </p:spPr>
      </p:pic>
      <p:pic>
        <p:nvPicPr>
          <p:cNvPr id="8" name="Picture 7">
            <a:extLst>
              <a:ext uri="{FF2B5EF4-FFF2-40B4-BE49-F238E27FC236}">
                <a16:creationId xmlns:a16="http://schemas.microsoft.com/office/drawing/2014/main" id="{3BA7781D-1852-714C-82CA-DE7999F52C44}"/>
              </a:ext>
            </a:extLst>
          </p:cNvPr>
          <p:cNvPicPr>
            <a:picLocks noChangeAspect="1"/>
          </p:cNvPicPr>
          <p:nvPr userDrawn="1"/>
        </p:nvPicPr>
        <p:blipFill rotWithShape="1">
          <a:blip r:embed="rId3"/>
          <a:srcRect l="43443" r="15721"/>
          <a:stretch/>
        </p:blipFill>
        <p:spPr>
          <a:xfrm>
            <a:off x="8121446" y="0"/>
            <a:ext cx="4208205" cy="6858000"/>
          </a:xfrm>
          <a:prstGeom prst="rect">
            <a:avLst/>
          </a:prstGeom>
        </p:spPr>
      </p:pic>
      <p:sp>
        <p:nvSpPr>
          <p:cNvPr id="16" name="Title 1">
            <a:extLst>
              <a:ext uri="{FF2B5EF4-FFF2-40B4-BE49-F238E27FC236}">
                <a16:creationId xmlns:a16="http://schemas.microsoft.com/office/drawing/2014/main" id="{BD86E017-5CEE-9642-8543-9A4133E10E74}"/>
              </a:ext>
            </a:extLst>
          </p:cNvPr>
          <p:cNvSpPr>
            <a:spLocks noGrp="1"/>
          </p:cNvSpPr>
          <p:nvPr>
            <p:ph type="title" hasCustomPrompt="1"/>
          </p:nvPr>
        </p:nvSpPr>
        <p:spPr>
          <a:xfrm>
            <a:off x="260555" y="365125"/>
            <a:ext cx="7546258" cy="1325563"/>
          </a:xfrm>
        </p:spPr>
        <p:txBody>
          <a:bodyPr>
            <a:normAutofit/>
          </a:bodyPr>
          <a:lstStyle>
            <a:lvl1pPr>
              <a:defRPr sz="8000" b="0" i="0">
                <a:latin typeface="League Gothic Condensed" pitchFamily="2" charset="77"/>
              </a:defRPr>
            </a:lvl1pPr>
          </a:lstStyle>
          <a:p>
            <a:r>
              <a:rPr lang="en-US" dirty="0"/>
              <a:t>Headline</a:t>
            </a:r>
          </a:p>
        </p:txBody>
      </p:sp>
      <p:pic>
        <p:nvPicPr>
          <p:cNvPr id="18" name="Picture 17">
            <a:extLst>
              <a:ext uri="{FF2B5EF4-FFF2-40B4-BE49-F238E27FC236}">
                <a16:creationId xmlns:a16="http://schemas.microsoft.com/office/drawing/2014/main" id="{078DBBD9-E95F-3847-9D5C-1CCD2406B408}"/>
              </a:ext>
            </a:extLst>
          </p:cNvPr>
          <p:cNvPicPr>
            <a:picLocks noChangeAspect="1"/>
          </p:cNvPicPr>
          <p:nvPr userDrawn="1"/>
        </p:nvPicPr>
        <p:blipFill>
          <a:blip r:embed="rId4"/>
          <a:stretch>
            <a:fillRect/>
          </a:stretch>
        </p:blipFill>
        <p:spPr>
          <a:xfrm>
            <a:off x="-1" y="6311611"/>
            <a:ext cx="12192000" cy="571500"/>
          </a:xfrm>
          <a:prstGeom prst="rect">
            <a:avLst/>
          </a:prstGeom>
        </p:spPr>
      </p:pic>
      <p:sp>
        <p:nvSpPr>
          <p:cNvPr id="19" name="Content Placeholder 2">
            <a:extLst>
              <a:ext uri="{FF2B5EF4-FFF2-40B4-BE49-F238E27FC236}">
                <a16:creationId xmlns:a16="http://schemas.microsoft.com/office/drawing/2014/main" id="{1ED45DB2-78CE-C448-AE5B-C6F68745E779}"/>
              </a:ext>
            </a:extLst>
          </p:cNvPr>
          <p:cNvSpPr>
            <a:spLocks noGrp="1"/>
          </p:cNvSpPr>
          <p:nvPr>
            <p:ph idx="1"/>
          </p:nvPr>
        </p:nvSpPr>
        <p:spPr>
          <a:xfrm>
            <a:off x="260555" y="1825625"/>
            <a:ext cx="7546258" cy="4351338"/>
          </a:xfrm>
        </p:spPr>
        <p:txBody>
          <a:bodyPr/>
          <a:lstStyle>
            <a:lvl1pPr marL="228600" indent="-228600">
              <a:buClr>
                <a:srgbClr val="C10230"/>
              </a:buClr>
              <a:buFont typeface="Arial" panose="020B0604020202020204" pitchFamily="34" charset="0"/>
              <a:buChar char="•"/>
              <a:defRPr b="0" i="0"/>
            </a:lvl1pPr>
            <a:lvl2pPr marL="685800" indent="-228600">
              <a:buClr>
                <a:srgbClr val="C10230"/>
              </a:buClr>
              <a:buFont typeface="Arial" panose="020B0604020202020204" pitchFamily="34" charset="0"/>
              <a:buChar char="•"/>
              <a:defRPr b="0" i="0"/>
            </a:lvl2pPr>
            <a:lvl3pPr marL="1143000" indent="-228600">
              <a:buClr>
                <a:srgbClr val="C10230"/>
              </a:buClr>
              <a:buFont typeface="Arial" panose="020B0604020202020204" pitchFamily="34" charset="0"/>
              <a:buChar char="•"/>
              <a:defRPr b="0" i="0"/>
            </a:lvl3pPr>
            <a:lvl4pPr marL="1600200" indent="-228600">
              <a:buClr>
                <a:srgbClr val="C10230"/>
              </a:buClr>
              <a:buFont typeface="Arial" panose="020B0604020202020204" pitchFamily="34" charset="0"/>
              <a:buChar char="•"/>
              <a:defRPr b="0" i="0"/>
            </a:lvl4pPr>
            <a:lvl5pPr marL="2057400" indent="-228600">
              <a:buClr>
                <a:srgbClr val="C10230"/>
              </a:buClr>
              <a:buFont typeface="Arial" panose="020B0604020202020204" pitchFamily="34" charset="0"/>
              <a:buChar cha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7036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366030-27A9-B246-A224-1EB383EFB1EE}"/>
              </a:ext>
            </a:extLst>
          </p:cNvPr>
          <p:cNvSpPr/>
          <p:nvPr userDrawn="1"/>
        </p:nvSpPr>
        <p:spPr>
          <a:xfrm>
            <a:off x="-162370" y="-401652"/>
            <a:ext cx="12673413" cy="7348008"/>
          </a:xfrm>
          <a:prstGeom prst="rect">
            <a:avLst/>
          </a:prstGeom>
          <a:solidFill>
            <a:srgbClr val="A522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E8D4590-0855-394A-ACFB-EE967D3FFD4C}"/>
              </a:ext>
            </a:extLst>
          </p:cNvPr>
          <p:cNvPicPr>
            <a:picLocks noChangeAspect="1"/>
          </p:cNvPicPr>
          <p:nvPr userDrawn="1"/>
        </p:nvPicPr>
        <p:blipFill>
          <a:blip r:embed="rId2"/>
          <a:stretch>
            <a:fillRect/>
          </a:stretch>
        </p:blipFill>
        <p:spPr>
          <a:xfrm rot="10800000">
            <a:off x="-329928" y="-596573"/>
            <a:ext cx="6350000" cy="3571875"/>
          </a:xfrm>
          <a:prstGeom prst="rect">
            <a:avLst/>
          </a:prstGeom>
        </p:spPr>
      </p:pic>
      <p:pic>
        <p:nvPicPr>
          <p:cNvPr id="8" name="Picture 7">
            <a:extLst>
              <a:ext uri="{FF2B5EF4-FFF2-40B4-BE49-F238E27FC236}">
                <a16:creationId xmlns:a16="http://schemas.microsoft.com/office/drawing/2014/main" id="{9B62ED09-A7A5-DA45-8523-3BBD94BB8BD0}"/>
              </a:ext>
            </a:extLst>
          </p:cNvPr>
          <p:cNvPicPr>
            <a:picLocks noChangeAspect="1"/>
          </p:cNvPicPr>
          <p:nvPr userDrawn="1"/>
        </p:nvPicPr>
        <p:blipFill>
          <a:blip r:embed="rId2"/>
          <a:stretch>
            <a:fillRect/>
          </a:stretch>
        </p:blipFill>
        <p:spPr>
          <a:xfrm>
            <a:off x="6298948" y="3569402"/>
            <a:ext cx="6350000" cy="3571875"/>
          </a:xfrm>
          <a:prstGeom prst="rect">
            <a:avLst/>
          </a:prstGeom>
        </p:spPr>
      </p:pic>
      <p:sp>
        <p:nvSpPr>
          <p:cNvPr id="9" name="Title 1">
            <a:extLst>
              <a:ext uri="{FF2B5EF4-FFF2-40B4-BE49-F238E27FC236}">
                <a16:creationId xmlns:a16="http://schemas.microsoft.com/office/drawing/2014/main" id="{BB0670B2-1672-CC46-9920-D319DB8FCB37}"/>
              </a:ext>
            </a:extLst>
          </p:cNvPr>
          <p:cNvSpPr>
            <a:spLocks noGrp="1"/>
          </p:cNvSpPr>
          <p:nvPr>
            <p:ph type="title" hasCustomPrompt="1"/>
          </p:nvPr>
        </p:nvSpPr>
        <p:spPr>
          <a:xfrm>
            <a:off x="726125" y="679450"/>
            <a:ext cx="6032960" cy="1325563"/>
          </a:xfrm>
        </p:spPr>
        <p:txBody>
          <a:bodyPr>
            <a:normAutofit/>
          </a:bodyPr>
          <a:lstStyle>
            <a:lvl1pPr>
              <a:defRPr sz="8000" b="0" i="0">
                <a:solidFill>
                  <a:srgbClr val="FFD100"/>
                </a:solidFill>
                <a:latin typeface="League Gothic Condensed" pitchFamily="2" charset="77"/>
              </a:defRPr>
            </a:lvl1pPr>
          </a:lstStyle>
          <a:p>
            <a:r>
              <a:rPr lang="en-US" dirty="0"/>
              <a:t>Headline</a:t>
            </a:r>
          </a:p>
        </p:txBody>
      </p:sp>
      <p:sp>
        <p:nvSpPr>
          <p:cNvPr id="10" name="Content Placeholder 3">
            <a:extLst>
              <a:ext uri="{FF2B5EF4-FFF2-40B4-BE49-F238E27FC236}">
                <a16:creationId xmlns:a16="http://schemas.microsoft.com/office/drawing/2014/main" id="{365D33DC-436C-6B4C-9712-FFCD07DDF74C}"/>
              </a:ext>
            </a:extLst>
          </p:cNvPr>
          <p:cNvSpPr>
            <a:spLocks noGrp="1"/>
          </p:cNvSpPr>
          <p:nvPr>
            <p:ph sz="half" idx="2" hasCustomPrompt="1"/>
          </p:nvPr>
        </p:nvSpPr>
        <p:spPr>
          <a:xfrm>
            <a:off x="726125" y="2121309"/>
            <a:ext cx="10803888" cy="3979454"/>
          </a:xfrm>
        </p:spPr>
        <p:txBody>
          <a:bodyPr/>
          <a:lstStyle>
            <a:lvl1pPr>
              <a:buClr>
                <a:srgbClr val="FBCC21"/>
              </a:buClr>
              <a:defRPr b="0" i="0">
                <a:solidFill>
                  <a:schemeClr val="bg1"/>
                </a:solidFill>
              </a:defRPr>
            </a:lvl1pPr>
            <a:lvl2pPr>
              <a:buClr>
                <a:srgbClr val="FBCC21"/>
              </a:buClr>
              <a:defRPr b="0" i="0">
                <a:solidFill>
                  <a:schemeClr val="bg1"/>
                </a:solidFill>
              </a:defRPr>
            </a:lvl2pPr>
            <a:lvl3pPr>
              <a:buClr>
                <a:srgbClr val="FBCC21"/>
              </a:buClr>
              <a:defRPr b="0" i="0">
                <a:solidFill>
                  <a:schemeClr val="bg1"/>
                </a:solidFill>
              </a:defRPr>
            </a:lvl3pPr>
            <a:lvl4pPr>
              <a:buClr>
                <a:srgbClr val="FBCC21"/>
              </a:buClr>
              <a:defRPr b="0" i="0">
                <a:solidFill>
                  <a:schemeClr val="bg1"/>
                </a:solidFill>
              </a:defRPr>
            </a:lvl4pPr>
            <a:lvl5pPr>
              <a:buClr>
                <a:srgbClr val="FBCC21"/>
              </a:buClr>
              <a:defRPr b="0" i="0">
                <a:solidFill>
                  <a:schemeClr val="bg1"/>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5361687A-5FCA-8E44-B61A-7AC72D148804}"/>
              </a:ext>
            </a:extLst>
          </p:cNvPr>
          <p:cNvSpPr/>
          <p:nvPr userDrawn="1"/>
        </p:nvSpPr>
        <p:spPr>
          <a:xfrm>
            <a:off x="359229" y="334735"/>
            <a:ext cx="11462657" cy="6155871"/>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5888E66-396E-684D-B2FC-2B7F70A391FE}"/>
              </a:ext>
            </a:extLst>
          </p:cNvPr>
          <p:cNvPicPr>
            <a:picLocks noChangeAspect="1"/>
          </p:cNvPicPr>
          <p:nvPr userDrawn="1"/>
        </p:nvPicPr>
        <p:blipFill>
          <a:blip r:embed="rId3"/>
          <a:stretch>
            <a:fillRect/>
          </a:stretch>
        </p:blipFill>
        <p:spPr>
          <a:xfrm>
            <a:off x="10702950" y="4405905"/>
            <a:ext cx="1945998" cy="1841324"/>
          </a:xfrm>
          <a:prstGeom prst="rect">
            <a:avLst/>
          </a:prstGeom>
        </p:spPr>
      </p:pic>
    </p:spTree>
    <p:extLst>
      <p:ext uri="{BB962C8B-B14F-4D97-AF65-F5344CB8AC3E}">
        <p14:creationId xmlns:p14="http://schemas.microsoft.com/office/powerpoint/2010/main" val="988419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2A711A-77B1-3345-8C25-5C4B1A95332A}"/>
              </a:ext>
            </a:extLst>
          </p:cNvPr>
          <p:cNvPicPr>
            <a:picLocks noChangeAspect="1"/>
          </p:cNvPicPr>
          <p:nvPr userDrawn="1"/>
        </p:nvPicPr>
        <p:blipFill>
          <a:blip r:embed="rId2"/>
          <a:stretch>
            <a:fillRect/>
          </a:stretch>
        </p:blipFill>
        <p:spPr>
          <a:xfrm rot="10800000">
            <a:off x="-196992" y="-76994"/>
            <a:ext cx="7728244" cy="4351338"/>
          </a:xfrm>
          <a:prstGeom prst="rect">
            <a:avLst/>
          </a:prstGeom>
        </p:spPr>
      </p:pic>
      <p:sp>
        <p:nvSpPr>
          <p:cNvPr id="2" name="Title 1">
            <a:extLst>
              <a:ext uri="{FF2B5EF4-FFF2-40B4-BE49-F238E27FC236}">
                <a16:creationId xmlns:a16="http://schemas.microsoft.com/office/drawing/2014/main" id="{56CE9BA4-D2EB-3A4F-A214-A15E44E33882}"/>
              </a:ext>
            </a:extLst>
          </p:cNvPr>
          <p:cNvSpPr>
            <a:spLocks noGrp="1"/>
          </p:cNvSpPr>
          <p:nvPr>
            <p:ph type="title" hasCustomPrompt="1"/>
          </p:nvPr>
        </p:nvSpPr>
        <p:spPr>
          <a:xfrm>
            <a:off x="342900" y="365125"/>
            <a:ext cx="11515725" cy="1325563"/>
          </a:xfrm>
        </p:spPr>
        <p:txBody>
          <a:bodyPr>
            <a:normAutofit/>
          </a:bodyPr>
          <a:lstStyle>
            <a:lvl1pPr>
              <a:defRPr sz="8000" b="0" i="0">
                <a:latin typeface="League Gothic Condensed" pitchFamily="2" charset="77"/>
              </a:defRPr>
            </a:lvl1pPr>
          </a:lstStyle>
          <a:p>
            <a:r>
              <a:rPr lang="en-US" dirty="0"/>
              <a:t>Headline</a:t>
            </a:r>
          </a:p>
        </p:txBody>
      </p:sp>
      <p:sp>
        <p:nvSpPr>
          <p:cNvPr id="3" name="Content Placeholder 2">
            <a:extLst>
              <a:ext uri="{FF2B5EF4-FFF2-40B4-BE49-F238E27FC236}">
                <a16:creationId xmlns:a16="http://schemas.microsoft.com/office/drawing/2014/main" id="{0B693BB0-4218-6B47-A0FC-4EA79479F339}"/>
              </a:ext>
            </a:extLst>
          </p:cNvPr>
          <p:cNvSpPr>
            <a:spLocks noGrp="1"/>
          </p:cNvSpPr>
          <p:nvPr>
            <p:ph idx="1"/>
          </p:nvPr>
        </p:nvSpPr>
        <p:spPr>
          <a:xfrm>
            <a:off x="342900" y="1825625"/>
            <a:ext cx="11515725" cy="4351338"/>
          </a:xfrm>
        </p:spPr>
        <p:txBody>
          <a:bodyPr/>
          <a:lstStyle>
            <a:lvl1pPr marL="228600" indent="-228600">
              <a:buClr>
                <a:srgbClr val="C10230"/>
              </a:buClr>
              <a:buFont typeface="Arial" panose="020B0604020202020204" pitchFamily="34" charset="0"/>
              <a:buChar char="•"/>
              <a:defRPr b="0" i="0"/>
            </a:lvl1pPr>
            <a:lvl2pPr marL="685800" indent="-228600">
              <a:buClr>
                <a:srgbClr val="C10230"/>
              </a:buClr>
              <a:buFont typeface="Arial" panose="020B0604020202020204" pitchFamily="34" charset="0"/>
              <a:buChar char="•"/>
              <a:defRPr b="0" i="0"/>
            </a:lvl2pPr>
            <a:lvl3pPr marL="1143000" indent="-228600">
              <a:buClr>
                <a:srgbClr val="C10230"/>
              </a:buClr>
              <a:buFont typeface="Arial" panose="020B0604020202020204" pitchFamily="34" charset="0"/>
              <a:buChar char="•"/>
              <a:defRPr b="0" i="0"/>
            </a:lvl3pPr>
            <a:lvl4pPr marL="1600200" indent="-228600">
              <a:buClr>
                <a:srgbClr val="C10230"/>
              </a:buClr>
              <a:buFont typeface="Arial" panose="020B0604020202020204" pitchFamily="34" charset="0"/>
              <a:buChar char="•"/>
              <a:defRPr b="0" i="0"/>
            </a:lvl4pPr>
            <a:lvl5pPr marL="2057400" indent="-228600">
              <a:buClr>
                <a:srgbClr val="C10230"/>
              </a:buClr>
              <a:buFont typeface="Arial" panose="020B0604020202020204" pitchFamily="34" charset="0"/>
              <a:buChar cha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D42E95EE-AF14-B340-9AD8-9B6F236DA84C}"/>
              </a:ext>
            </a:extLst>
          </p:cNvPr>
          <p:cNvPicPr>
            <a:picLocks noChangeAspect="1"/>
          </p:cNvPicPr>
          <p:nvPr userDrawn="1"/>
        </p:nvPicPr>
        <p:blipFill>
          <a:blip r:embed="rId3"/>
          <a:stretch>
            <a:fillRect/>
          </a:stretch>
        </p:blipFill>
        <p:spPr>
          <a:xfrm>
            <a:off x="0" y="6286500"/>
            <a:ext cx="12192000" cy="571500"/>
          </a:xfrm>
          <a:prstGeom prst="rect">
            <a:avLst/>
          </a:prstGeom>
        </p:spPr>
      </p:pic>
      <p:pic>
        <p:nvPicPr>
          <p:cNvPr id="6" name="Picture 5">
            <a:extLst>
              <a:ext uri="{FF2B5EF4-FFF2-40B4-BE49-F238E27FC236}">
                <a16:creationId xmlns:a16="http://schemas.microsoft.com/office/drawing/2014/main" id="{6F3CC8E6-45A6-A841-BFDB-A4AB2F5B6BE6}"/>
              </a:ext>
            </a:extLst>
          </p:cNvPr>
          <p:cNvPicPr>
            <a:picLocks noChangeAspect="1"/>
          </p:cNvPicPr>
          <p:nvPr userDrawn="1"/>
        </p:nvPicPr>
        <p:blipFill>
          <a:blip r:embed="rId4"/>
          <a:stretch>
            <a:fillRect/>
          </a:stretch>
        </p:blipFill>
        <p:spPr>
          <a:xfrm>
            <a:off x="10598749" y="3761706"/>
            <a:ext cx="1945998" cy="1841324"/>
          </a:xfrm>
          <a:prstGeom prst="rect">
            <a:avLst/>
          </a:prstGeom>
        </p:spPr>
      </p:pic>
      <p:pic>
        <p:nvPicPr>
          <p:cNvPr id="8" name="Picture 7">
            <a:extLst>
              <a:ext uri="{FF2B5EF4-FFF2-40B4-BE49-F238E27FC236}">
                <a16:creationId xmlns:a16="http://schemas.microsoft.com/office/drawing/2014/main" id="{9E83D552-30BE-084E-B12C-7F3B7AF0DB94}"/>
              </a:ext>
            </a:extLst>
          </p:cNvPr>
          <p:cNvPicPr>
            <a:picLocks noChangeAspect="1"/>
          </p:cNvPicPr>
          <p:nvPr userDrawn="1"/>
        </p:nvPicPr>
        <p:blipFill>
          <a:blip r:embed="rId2"/>
          <a:stretch>
            <a:fillRect/>
          </a:stretch>
        </p:blipFill>
        <p:spPr>
          <a:xfrm>
            <a:off x="4463754" y="2506661"/>
            <a:ext cx="7728244" cy="4351338"/>
          </a:xfrm>
          <a:prstGeom prst="rect">
            <a:avLst/>
          </a:prstGeom>
        </p:spPr>
      </p:pic>
    </p:spTree>
    <p:extLst>
      <p:ext uri="{BB962C8B-B14F-4D97-AF65-F5344CB8AC3E}">
        <p14:creationId xmlns:p14="http://schemas.microsoft.com/office/powerpoint/2010/main" val="4064125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F270DE-9EB6-7549-8443-7494D2606223}"/>
              </a:ext>
            </a:extLst>
          </p:cNvPr>
          <p:cNvPicPr>
            <a:picLocks noChangeAspect="1"/>
          </p:cNvPicPr>
          <p:nvPr userDrawn="1"/>
        </p:nvPicPr>
        <p:blipFill>
          <a:blip r:embed="rId2"/>
          <a:stretch>
            <a:fillRect/>
          </a:stretch>
        </p:blipFill>
        <p:spPr>
          <a:xfrm rot="10800000">
            <a:off x="-196992" y="-76994"/>
            <a:ext cx="7728244" cy="4351338"/>
          </a:xfrm>
          <a:prstGeom prst="rect">
            <a:avLst/>
          </a:prstGeom>
        </p:spPr>
      </p:pic>
      <p:pic>
        <p:nvPicPr>
          <p:cNvPr id="9" name="Picture 8">
            <a:extLst>
              <a:ext uri="{FF2B5EF4-FFF2-40B4-BE49-F238E27FC236}">
                <a16:creationId xmlns:a16="http://schemas.microsoft.com/office/drawing/2014/main" id="{A4EEEDC7-6751-294D-8BB3-34F5FA3C0CBC}"/>
              </a:ext>
            </a:extLst>
          </p:cNvPr>
          <p:cNvPicPr>
            <a:picLocks noChangeAspect="1"/>
          </p:cNvPicPr>
          <p:nvPr userDrawn="1"/>
        </p:nvPicPr>
        <p:blipFill>
          <a:blip r:embed="rId2"/>
          <a:stretch>
            <a:fillRect/>
          </a:stretch>
        </p:blipFill>
        <p:spPr>
          <a:xfrm>
            <a:off x="4463754" y="2506661"/>
            <a:ext cx="7728244" cy="4351338"/>
          </a:xfrm>
          <a:prstGeom prst="rect">
            <a:avLst/>
          </a:prstGeom>
        </p:spPr>
      </p:pic>
      <p:sp>
        <p:nvSpPr>
          <p:cNvPr id="2" name="Title 1">
            <a:extLst>
              <a:ext uri="{FF2B5EF4-FFF2-40B4-BE49-F238E27FC236}">
                <a16:creationId xmlns:a16="http://schemas.microsoft.com/office/drawing/2014/main" id="{56CE9BA4-D2EB-3A4F-A214-A15E44E33882}"/>
              </a:ext>
            </a:extLst>
          </p:cNvPr>
          <p:cNvSpPr>
            <a:spLocks noGrp="1"/>
          </p:cNvSpPr>
          <p:nvPr>
            <p:ph type="title" hasCustomPrompt="1"/>
          </p:nvPr>
        </p:nvSpPr>
        <p:spPr>
          <a:xfrm>
            <a:off x="342900" y="808831"/>
            <a:ext cx="11515725" cy="1325563"/>
          </a:xfrm>
        </p:spPr>
        <p:txBody>
          <a:bodyPr>
            <a:normAutofit/>
          </a:bodyPr>
          <a:lstStyle>
            <a:lvl1pPr>
              <a:defRPr sz="8000" b="0" i="0">
                <a:latin typeface="League Gothic Condensed" pitchFamily="2" charset="77"/>
              </a:defRPr>
            </a:lvl1pPr>
          </a:lstStyle>
          <a:p>
            <a:r>
              <a:rPr lang="en-US" dirty="0"/>
              <a:t>Headline</a:t>
            </a:r>
          </a:p>
        </p:txBody>
      </p:sp>
      <p:pic>
        <p:nvPicPr>
          <p:cNvPr id="5" name="Picture 4">
            <a:extLst>
              <a:ext uri="{FF2B5EF4-FFF2-40B4-BE49-F238E27FC236}">
                <a16:creationId xmlns:a16="http://schemas.microsoft.com/office/drawing/2014/main" id="{511481C3-DF0D-5D4B-A13B-375E088323EF}"/>
              </a:ext>
            </a:extLst>
          </p:cNvPr>
          <p:cNvPicPr>
            <a:picLocks noChangeAspect="1"/>
          </p:cNvPicPr>
          <p:nvPr userDrawn="1"/>
        </p:nvPicPr>
        <p:blipFill>
          <a:blip r:embed="rId3"/>
          <a:stretch>
            <a:fillRect/>
          </a:stretch>
        </p:blipFill>
        <p:spPr>
          <a:xfrm rot="10800000">
            <a:off x="0" y="0"/>
            <a:ext cx="12192000" cy="571500"/>
          </a:xfrm>
          <a:prstGeom prst="rect">
            <a:avLst/>
          </a:prstGeom>
        </p:spPr>
      </p:pic>
      <p:sp>
        <p:nvSpPr>
          <p:cNvPr id="10" name="Content Placeholder 2">
            <a:extLst>
              <a:ext uri="{FF2B5EF4-FFF2-40B4-BE49-F238E27FC236}">
                <a16:creationId xmlns:a16="http://schemas.microsoft.com/office/drawing/2014/main" id="{59D0760C-8A9F-6942-B293-4C76A11B1C61}"/>
              </a:ext>
            </a:extLst>
          </p:cNvPr>
          <p:cNvSpPr>
            <a:spLocks noGrp="1"/>
          </p:cNvSpPr>
          <p:nvPr>
            <p:ph idx="1"/>
          </p:nvPr>
        </p:nvSpPr>
        <p:spPr>
          <a:xfrm>
            <a:off x="342900" y="2282825"/>
            <a:ext cx="11515725" cy="4351338"/>
          </a:xfrm>
        </p:spPr>
        <p:txBody>
          <a:bodyPr/>
          <a:lstStyle>
            <a:lvl1pPr marL="228600" indent="-228600">
              <a:buClr>
                <a:srgbClr val="C10230"/>
              </a:buClr>
              <a:buFont typeface="Arial" panose="020B0604020202020204" pitchFamily="34" charset="0"/>
              <a:buChar char="•"/>
              <a:defRPr b="0" i="0"/>
            </a:lvl1pPr>
            <a:lvl2pPr marL="685800" indent="-228600">
              <a:buClr>
                <a:srgbClr val="C10230"/>
              </a:buClr>
              <a:buFont typeface="Arial" panose="020B0604020202020204" pitchFamily="34" charset="0"/>
              <a:buChar char="•"/>
              <a:defRPr b="0" i="0"/>
            </a:lvl2pPr>
            <a:lvl3pPr marL="1143000" indent="-228600">
              <a:buClr>
                <a:srgbClr val="C10230"/>
              </a:buClr>
              <a:buFont typeface="Arial" panose="020B0604020202020204" pitchFamily="34" charset="0"/>
              <a:buChar char="•"/>
              <a:defRPr b="0" i="0"/>
            </a:lvl3pPr>
            <a:lvl4pPr marL="1600200" indent="-228600">
              <a:buClr>
                <a:srgbClr val="C10230"/>
              </a:buClr>
              <a:buFont typeface="Arial" panose="020B0604020202020204" pitchFamily="34" charset="0"/>
              <a:buChar char="•"/>
              <a:defRPr b="0" i="0"/>
            </a:lvl4pPr>
            <a:lvl5pPr marL="2057400" indent="-228600">
              <a:buClr>
                <a:srgbClr val="C10230"/>
              </a:buClr>
              <a:buFont typeface="Arial" panose="020B0604020202020204" pitchFamily="34" charset="0"/>
              <a:buChar cha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E50C0C35-2EBB-2649-9F13-6513AF841B91}"/>
              </a:ext>
            </a:extLst>
          </p:cNvPr>
          <p:cNvPicPr>
            <a:picLocks noChangeAspect="1"/>
          </p:cNvPicPr>
          <p:nvPr userDrawn="1"/>
        </p:nvPicPr>
        <p:blipFill>
          <a:blip r:embed="rId4"/>
          <a:stretch>
            <a:fillRect/>
          </a:stretch>
        </p:blipFill>
        <p:spPr>
          <a:xfrm>
            <a:off x="10598749" y="4792838"/>
            <a:ext cx="1945998" cy="1841324"/>
          </a:xfrm>
          <a:prstGeom prst="rect">
            <a:avLst/>
          </a:prstGeom>
        </p:spPr>
      </p:pic>
    </p:spTree>
    <p:extLst>
      <p:ext uri="{BB962C8B-B14F-4D97-AF65-F5344CB8AC3E}">
        <p14:creationId xmlns:p14="http://schemas.microsoft.com/office/powerpoint/2010/main" val="2838412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090A4F-EE1D-B140-88E7-DAB83430F8D5}"/>
              </a:ext>
            </a:extLst>
          </p:cNvPr>
          <p:cNvPicPr>
            <a:picLocks noChangeAspect="1"/>
          </p:cNvPicPr>
          <p:nvPr userDrawn="1"/>
        </p:nvPicPr>
        <p:blipFill>
          <a:blip r:embed="rId2"/>
          <a:stretch>
            <a:fillRect/>
          </a:stretch>
        </p:blipFill>
        <p:spPr>
          <a:xfrm rot="10800000">
            <a:off x="5124308" y="-76994"/>
            <a:ext cx="7728244" cy="4351338"/>
          </a:xfrm>
          <a:prstGeom prst="rect">
            <a:avLst/>
          </a:prstGeom>
        </p:spPr>
      </p:pic>
      <p:pic>
        <p:nvPicPr>
          <p:cNvPr id="9" name="Picture 8">
            <a:extLst>
              <a:ext uri="{FF2B5EF4-FFF2-40B4-BE49-F238E27FC236}">
                <a16:creationId xmlns:a16="http://schemas.microsoft.com/office/drawing/2014/main" id="{D76CBEDF-57DA-FD4B-A143-D7FA15DBD969}"/>
              </a:ext>
            </a:extLst>
          </p:cNvPr>
          <p:cNvPicPr>
            <a:picLocks noChangeAspect="1"/>
          </p:cNvPicPr>
          <p:nvPr userDrawn="1"/>
        </p:nvPicPr>
        <p:blipFill>
          <a:blip r:embed="rId2"/>
          <a:stretch>
            <a:fillRect/>
          </a:stretch>
        </p:blipFill>
        <p:spPr>
          <a:xfrm>
            <a:off x="4463754" y="2506661"/>
            <a:ext cx="7728244" cy="4351338"/>
          </a:xfrm>
          <a:prstGeom prst="rect">
            <a:avLst/>
          </a:prstGeom>
        </p:spPr>
      </p:pic>
      <p:pic>
        <p:nvPicPr>
          <p:cNvPr id="5" name="Picture 4">
            <a:extLst>
              <a:ext uri="{FF2B5EF4-FFF2-40B4-BE49-F238E27FC236}">
                <a16:creationId xmlns:a16="http://schemas.microsoft.com/office/drawing/2014/main" id="{2D417009-759E-6F4B-AD1A-FC935736E150}"/>
              </a:ext>
            </a:extLst>
          </p:cNvPr>
          <p:cNvPicPr>
            <a:picLocks noChangeAspect="1"/>
          </p:cNvPicPr>
          <p:nvPr userDrawn="1"/>
        </p:nvPicPr>
        <p:blipFill rotWithShape="1">
          <a:blip r:embed="rId3"/>
          <a:srcRect t="2546" r="38077" b="-2546"/>
          <a:stretch/>
        </p:blipFill>
        <p:spPr>
          <a:xfrm>
            <a:off x="-285427" y="-314323"/>
            <a:ext cx="6381427" cy="6857999"/>
          </a:xfrm>
          <a:prstGeom prst="rect">
            <a:avLst/>
          </a:prstGeom>
        </p:spPr>
      </p:pic>
      <p:sp>
        <p:nvSpPr>
          <p:cNvPr id="2" name="Title 1">
            <a:extLst>
              <a:ext uri="{FF2B5EF4-FFF2-40B4-BE49-F238E27FC236}">
                <a16:creationId xmlns:a16="http://schemas.microsoft.com/office/drawing/2014/main" id="{56CE9BA4-D2EB-3A4F-A214-A15E44E33882}"/>
              </a:ext>
            </a:extLst>
          </p:cNvPr>
          <p:cNvSpPr>
            <a:spLocks noGrp="1"/>
          </p:cNvSpPr>
          <p:nvPr>
            <p:ph type="title" hasCustomPrompt="1"/>
          </p:nvPr>
        </p:nvSpPr>
        <p:spPr>
          <a:xfrm>
            <a:off x="6400800" y="365125"/>
            <a:ext cx="5457825" cy="1325563"/>
          </a:xfrm>
        </p:spPr>
        <p:txBody>
          <a:bodyPr>
            <a:normAutofit/>
          </a:bodyPr>
          <a:lstStyle>
            <a:lvl1pPr>
              <a:defRPr sz="8000" b="0" i="0">
                <a:latin typeface="League Gothic Condensed" pitchFamily="2" charset="77"/>
              </a:defRPr>
            </a:lvl1pPr>
          </a:lstStyle>
          <a:p>
            <a:r>
              <a:rPr lang="en-US" dirty="0"/>
              <a:t>Headline</a:t>
            </a:r>
          </a:p>
        </p:txBody>
      </p:sp>
      <p:sp>
        <p:nvSpPr>
          <p:cNvPr id="3" name="Content Placeholder 2">
            <a:extLst>
              <a:ext uri="{FF2B5EF4-FFF2-40B4-BE49-F238E27FC236}">
                <a16:creationId xmlns:a16="http://schemas.microsoft.com/office/drawing/2014/main" id="{0B693BB0-4218-6B47-A0FC-4EA79479F339}"/>
              </a:ext>
            </a:extLst>
          </p:cNvPr>
          <p:cNvSpPr>
            <a:spLocks noGrp="1"/>
          </p:cNvSpPr>
          <p:nvPr>
            <p:ph idx="1"/>
          </p:nvPr>
        </p:nvSpPr>
        <p:spPr>
          <a:xfrm>
            <a:off x="6400800" y="1825625"/>
            <a:ext cx="5457825" cy="4351338"/>
          </a:xfrm>
        </p:spPr>
        <p:txBody>
          <a:bodyPr/>
          <a:lstStyle>
            <a:lvl1pPr marL="228600" indent="-228600">
              <a:buClr>
                <a:srgbClr val="C10230"/>
              </a:buClr>
              <a:buFont typeface="Arial" panose="020B0604020202020204" pitchFamily="34" charset="0"/>
              <a:buChar char="•"/>
              <a:defRPr b="0" i="0"/>
            </a:lvl1pPr>
            <a:lvl2pPr marL="685800" indent="-228600">
              <a:buClr>
                <a:srgbClr val="C10230"/>
              </a:buClr>
              <a:buFont typeface="Arial" panose="020B0604020202020204" pitchFamily="34" charset="0"/>
              <a:buChar char="•"/>
              <a:defRPr b="0" i="0"/>
            </a:lvl2pPr>
            <a:lvl3pPr marL="1143000" indent="-228600">
              <a:buClr>
                <a:srgbClr val="C10230"/>
              </a:buClr>
              <a:buFont typeface="Arial" panose="020B0604020202020204" pitchFamily="34" charset="0"/>
              <a:buChar char="•"/>
              <a:defRPr b="0" i="0"/>
            </a:lvl3pPr>
            <a:lvl4pPr marL="1600200" indent="-228600">
              <a:buClr>
                <a:srgbClr val="C10230"/>
              </a:buClr>
              <a:buFont typeface="Arial" panose="020B0604020202020204" pitchFamily="34" charset="0"/>
              <a:buChar char="•"/>
              <a:defRPr b="0" i="0"/>
            </a:lvl4pPr>
            <a:lvl5pPr marL="2057400" indent="-228600">
              <a:buClr>
                <a:srgbClr val="C10230"/>
              </a:buClr>
              <a:buFont typeface="Arial" panose="020B0604020202020204" pitchFamily="34" charset="0"/>
              <a:buChar cha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58FB8C0A-79E2-A44F-8F31-F2AD3A976ADD}"/>
              </a:ext>
            </a:extLst>
          </p:cNvPr>
          <p:cNvPicPr>
            <a:picLocks noChangeAspect="1"/>
          </p:cNvPicPr>
          <p:nvPr userDrawn="1"/>
        </p:nvPicPr>
        <p:blipFill>
          <a:blip r:embed="rId4"/>
          <a:stretch>
            <a:fillRect/>
          </a:stretch>
        </p:blipFill>
        <p:spPr>
          <a:xfrm>
            <a:off x="0" y="6311900"/>
            <a:ext cx="12192000" cy="571500"/>
          </a:xfrm>
          <a:prstGeom prst="rect">
            <a:avLst/>
          </a:prstGeom>
        </p:spPr>
      </p:pic>
    </p:spTree>
    <p:extLst>
      <p:ext uri="{BB962C8B-B14F-4D97-AF65-F5344CB8AC3E}">
        <p14:creationId xmlns:p14="http://schemas.microsoft.com/office/powerpoint/2010/main" val="150141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BB1BAF-C077-0B49-B419-36288319EC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Headline</a:t>
            </a:r>
          </a:p>
        </p:txBody>
      </p:sp>
      <p:sp>
        <p:nvSpPr>
          <p:cNvPr id="3" name="Text Placeholder 2">
            <a:extLst>
              <a:ext uri="{FF2B5EF4-FFF2-40B4-BE49-F238E27FC236}">
                <a16:creationId xmlns:a16="http://schemas.microsoft.com/office/drawing/2014/main" id="{DE626E8A-8B46-804B-B860-4BEA437085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5493392"/>
      </p:ext>
    </p:extLst>
  </p:cSld>
  <p:clrMap bg1="lt1" tx1="dk1" bg2="lt2" tx2="dk2" accent1="accent1" accent2="accent2" accent3="accent3" accent4="accent4" accent5="accent5" accent6="accent6" hlink="hlink" folHlink="folHlink"/>
  <p:sldLayoutIdLst>
    <p:sldLayoutId id="2147483661" r:id="rId1"/>
    <p:sldLayoutId id="2147483660" r:id="rId2"/>
    <p:sldLayoutId id="2147483649" r:id="rId3"/>
    <p:sldLayoutId id="2147483650" r:id="rId4"/>
    <p:sldLayoutId id="2147483655" r:id="rId5"/>
    <p:sldLayoutId id="2147483651" r:id="rId6"/>
    <p:sldLayoutId id="2147483662" r:id="rId7"/>
    <p:sldLayoutId id="2147483667" r:id="rId8"/>
    <p:sldLayoutId id="2147483665" r:id="rId9"/>
    <p:sldLayoutId id="2147483668" r:id="rId10"/>
    <p:sldLayoutId id="2147483666" r:id="rId11"/>
    <p:sldLayoutId id="2147483669" r:id="rId12"/>
    <p:sldLayoutId id="2147483654" r:id="rId13"/>
  </p:sldLayoutIdLst>
  <p:txStyles>
    <p:titleStyle>
      <a:lvl1pPr algn="l" defTabSz="914400" rtl="0" eaLnBrk="1" latinLnBrk="0" hangingPunct="1">
        <a:lnSpc>
          <a:spcPct val="90000"/>
        </a:lnSpc>
        <a:spcBef>
          <a:spcPct val="0"/>
        </a:spcBef>
        <a:buNone/>
        <a:defRPr sz="4400" b="0" i="0" kern="1200">
          <a:solidFill>
            <a:srgbClr val="A52238"/>
          </a:solidFill>
          <a:latin typeface="League Gothic Condensed" pitchFamily="2" charset="77"/>
          <a:ea typeface="+mj-ea"/>
          <a:cs typeface="+mj-cs"/>
        </a:defRPr>
      </a:lvl1pPr>
    </p:titleStyle>
    <p:bodyStyle>
      <a:lvl1pPr marL="228600" indent="-228600" algn="l" defTabSz="914400" rtl="0" eaLnBrk="1" latinLnBrk="0" hangingPunct="1">
        <a:lnSpc>
          <a:spcPct val="90000"/>
        </a:lnSpc>
        <a:spcBef>
          <a:spcPts val="1000"/>
        </a:spcBef>
        <a:buClr>
          <a:srgbClr val="C10230"/>
        </a:buClr>
        <a:buFont typeface="Wingdings" pitchFamily="2" charset="2"/>
        <a:buChar char="§"/>
        <a:defRPr sz="3200" b="0" i="0" kern="1200">
          <a:solidFill>
            <a:schemeClr val="tx1"/>
          </a:solidFill>
          <a:latin typeface="PT Serif" panose="020A0603040505020204" pitchFamily="18" charset="77"/>
          <a:ea typeface="+mn-ea"/>
          <a:cs typeface="Arial" panose="020B0604020202020204" pitchFamily="34" charset="0"/>
        </a:defRPr>
      </a:lvl1pPr>
      <a:lvl2pPr marL="685800" indent="-228600" algn="l" defTabSz="914400" rtl="0" eaLnBrk="1" latinLnBrk="0" hangingPunct="1">
        <a:lnSpc>
          <a:spcPct val="90000"/>
        </a:lnSpc>
        <a:spcBef>
          <a:spcPts val="500"/>
        </a:spcBef>
        <a:buClr>
          <a:srgbClr val="C10230"/>
        </a:buClr>
        <a:buFont typeface="Wingdings" pitchFamily="2" charset="2"/>
        <a:buChar char="§"/>
        <a:defRPr sz="2400" b="0" i="0" kern="1200">
          <a:solidFill>
            <a:schemeClr val="tx1"/>
          </a:solidFill>
          <a:latin typeface="PT Serif" panose="020A0603040505020204" pitchFamily="18" charset="77"/>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10230"/>
        </a:buClr>
        <a:buFont typeface="Wingdings" pitchFamily="2" charset="2"/>
        <a:buChar char="§"/>
        <a:defRPr sz="2000" b="0" i="0" kern="1200">
          <a:solidFill>
            <a:schemeClr val="tx1"/>
          </a:solidFill>
          <a:latin typeface="PT Serif" panose="020A0603040505020204" pitchFamily="18" charset="77"/>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10230"/>
        </a:buClr>
        <a:buFont typeface="Wingdings" pitchFamily="2" charset="2"/>
        <a:buChar char="§"/>
        <a:defRPr sz="1800" b="0" i="0" kern="1200">
          <a:solidFill>
            <a:schemeClr val="tx1"/>
          </a:solidFill>
          <a:latin typeface="PT Serif" panose="020A0603040505020204" pitchFamily="18" charset="77"/>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10230"/>
        </a:buClr>
        <a:buFont typeface="Wingdings" pitchFamily="2" charset="2"/>
        <a:buChar char="§"/>
        <a:defRPr sz="1800" b="0" i="0" kern="1200">
          <a:solidFill>
            <a:schemeClr val="tx1"/>
          </a:solidFill>
          <a:latin typeface="PT Serif" panose="020A0603040505020204" pitchFamily="18"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hyperlink" Target="https://pixabay.com/illustrations/interview-job-icon-job-interview-1018333/" TargetMode="External"/><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hyperlink" Target="https://folblogg.blogspot.com/2017/05/elevator-pitch-ahora-o-nunca.html" TargetMode="External"/><Relationship Id="rId5" Type="http://schemas.openxmlformats.org/officeDocument/2006/relationships/image" Target="../media/image26.jpg"/><Relationship Id="rId4" Type="http://schemas.openxmlformats.org/officeDocument/2006/relationships/hyperlink" Target="https://openclipart.org/detail/155095/resum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2503-DEAE-634F-8BAA-74EA94305898}"/>
              </a:ext>
            </a:extLst>
          </p:cNvPr>
          <p:cNvSpPr>
            <a:spLocks noGrp="1"/>
          </p:cNvSpPr>
          <p:nvPr>
            <p:ph type="ctrTitle"/>
          </p:nvPr>
        </p:nvSpPr>
        <p:spPr>
          <a:xfrm>
            <a:off x="1173192" y="2304140"/>
            <a:ext cx="9845615" cy="3573548"/>
          </a:xfrm>
        </p:spPr>
        <p:txBody>
          <a:bodyPr>
            <a:noAutofit/>
          </a:bodyPr>
          <a:lstStyle/>
          <a:p>
            <a:r>
              <a:rPr lang="en-US" sz="16100" dirty="0"/>
              <a:t>Marketing Your</a:t>
            </a:r>
            <a:br>
              <a:rPr lang="en-US" sz="16100" dirty="0"/>
            </a:br>
            <a:r>
              <a:rPr lang="en-US" sz="16100" dirty="0"/>
              <a:t>Involvement Experience</a:t>
            </a:r>
          </a:p>
        </p:txBody>
      </p:sp>
      <p:sp>
        <p:nvSpPr>
          <p:cNvPr id="3" name="Subtitle 2">
            <a:extLst>
              <a:ext uri="{FF2B5EF4-FFF2-40B4-BE49-F238E27FC236}">
                <a16:creationId xmlns:a16="http://schemas.microsoft.com/office/drawing/2014/main" id="{17C1552B-C336-DE42-8E8B-EA0B17F65BEA}"/>
              </a:ext>
            </a:extLst>
          </p:cNvPr>
          <p:cNvSpPr>
            <a:spLocks noGrp="1"/>
          </p:cNvSpPr>
          <p:nvPr>
            <p:ph type="subTitle" idx="1"/>
          </p:nvPr>
        </p:nvSpPr>
        <p:spPr>
          <a:xfrm>
            <a:off x="1524000" y="5868140"/>
            <a:ext cx="9144000" cy="444246"/>
          </a:xfrm>
        </p:spPr>
        <p:txBody>
          <a:bodyPr>
            <a:normAutofit/>
          </a:bodyPr>
          <a:lstStyle/>
          <a:p>
            <a:r>
              <a:rPr lang="en-US" dirty="0">
                <a:solidFill>
                  <a:srgbClr val="FFC000"/>
                </a:solidFill>
                <a:latin typeface="PT Serif" panose="020A0603040505020204" pitchFamily="18" charset="77"/>
              </a:rPr>
              <a:t>Nang Thao | Career Coach | nthao14@csustan.edu </a:t>
            </a:r>
          </a:p>
        </p:txBody>
      </p:sp>
    </p:spTree>
    <p:extLst>
      <p:ext uri="{BB962C8B-B14F-4D97-AF65-F5344CB8AC3E}">
        <p14:creationId xmlns:p14="http://schemas.microsoft.com/office/powerpoint/2010/main" val="2833771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A3902-6C8E-3445-8303-C3945DD1A6B2}"/>
              </a:ext>
            </a:extLst>
          </p:cNvPr>
          <p:cNvSpPr>
            <a:spLocks noGrp="1"/>
          </p:cNvSpPr>
          <p:nvPr>
            <p:ph type="title"/>
          </p:nvPr>
        </p:nvSpPr>
        <p:spPr>
          <a:xfrm>
            <a:off x="342900" y="465827"/>
            <a:ext cx="11515725" cy="1823843"/>
          </a:xfrm>
        </p:spPr>
        <p:txBody>
          <a:bodyPr>
            <a:normAutofit/>
          </a:bodyPr>
          <a:lstStyle/>
          <a:p>
            <a:pPr algn="ctr"/>
            <a:r>
              <a:rPr lang="en-US" sz="9800" dirty="0"/>
              <a:t>Resume: </a:t>
            </a:r>
            <a:r>
              <a:rPr lang="en-US" sz="5400" dirty="0">
                <a:solidFill>
                  <a:schemeClr val="tx1"/>
                </a:solidFill>
                <a:latin typeface="Arial Black" panose="020B0A04020102020204" pitchFamily="34" charset="0"/>
                <a:cs typeface="Aharoni" panose="02010803020104030203" pitchFamily="2" charset="-79"/>
              </a:rPr>
              <a:t>Sample Statements</a:t>
            </a:r>
            <a:endParaRPr lang="en-US" dirty="0">
              <a:solidFill>
                <a:schemeClr val="tx1"/>
              </a:solidFill>
              <a:latin typeface="Arial Black" panose="020B0A04020102020204" pitchFamily="34" charset="0"/>
              <a:cs typeface="Aharoni" panose="02010803020104030203" pitchFamily="2" charset="-79"/>
            </a:endParaRPr>
          </a:p>
        </p:txBody>
      </p:sp>
      <p:sp>
        <p:nvSpPr>
          <p:cNvPr id="5" name="Content Placeholder 4">
            <a:extLst>
              <a:ext uri="{FF2B5EF4-FFF2-40B4-BE49-F238E27FC236}">
                <a16:creationId xmlns:a16="http://schemas.microsoft.com/office/drawing/2014/main" id="{5ADEEE4F-D847-5640-99E7-67F9B1232A38}"/>
              </a:ext>
            </a:extLst>
          </p:cNvPr>
          <p:cNvSpPr>
            <a:spLocks noGrp="1"/>
          </p:cNvSpPr>
          <p:nvPr>
            <p:ph idx="4294967295"/>
          </p:nvPr>
        </p:nvSpPr>
        <p:spPr>
          <a:xfrm>
            <a:off x="338137" y="2289670"/>
            <a:ext cx="11515725" cy="4351338"/>
          </a:xfrm>
        </p:spPr>
        <p:txBody>
          <a:bodyPr/>
          <a:lstStyle/>
          <a:p>
            <a:pPr marL="0" indent="0">
              <a:buNone/>
            </a:pPr>
            <a:r>
              <a:rPr lang="en-US" b="1" dirty="0"/>
              <a:t>Role: Outreach/Marketing Coordinator</a:t>
            </a:r>
          </a:p>
          <a:p>
            <a:pPr marL="0" indent="0">
              <a:buNone/>
            </a:pPr>
            <a:r>
              <a:rPr lang="en-US" dirty="0"/>
              <a:t>-Responsible for marketing club events through social media</a:t>
            </a:r>
          </a:p>
          <a:p>
            <a:pPr marL="0" indent="0">
              <a:buNone/>
            </a:pPr>
            <a:endParaRPr lang="en-US" dirty="0"/>
          </a:p>
          <a:p>
            <a:pPr marL="0" indent="0">
              <a:buNone/>
            </a:pPr>
            <a:r>
              <a:rPr lang="en-US" b="1" dirty="0">
                <a:solidFill>
                  <a:srgbClr val="C00000"/>
                </a:solidFill>
              </a:rPr>
              <a:t>Final Statement: </a:t>
            </a:r>
          </a:p>
          <a:p>
            <a:pPr marL="0" indent="0">
              <a:buNone/>
            </a:pPr>
            <a:r>
              <a:rPr lang="en-US" dirty="0"/>
              <a:t>Utilized social media platforms, such as Instagram and TikTok, to market upcoming events to 100 members, increasing registration by ___%</a:t>
            </a:r>
          </a:p>
          <a:p>
            <a:endParaRPr lang="en-US" dirty="0"/>
          </a:p>
        </p:txBody>
      </p:sp>
    </p:spTree>
    <p:extLst>
      <p:ext uri="{BB962C8B-B14F-4D97-AF65-F5344CB8AC3E}">
        <p14:creationId xmlns:p14="http://schemas.microsoft.com/office/powerpoint/2010/main" val="1416668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A3902-6C8E-3445-8303-C3945DD1A6B2}"/>
              </a:ext>
            </a:extLst>
          </p:cNvPr>
          <p:cNvSpPr>
            <a:spLocks noGrp="1"/>
          </p:cNvSpPr>
          <p:nvPr>
            <p:ph type="title"/>
          </p:nvPr>
        </p:nvSpPr>
        <p:spPr>
          <a:xfrm>
            <a:off x="153119" y="268751"/>
            <a:ext cx="11515725" cy="1823843"/>
          </a:xfrm>
        </p:spPr>
        <p:txBody>
          <a:bodyPr>
            <a:normAutofit/>
          </a:bodyPr>
          <a:lstStyle/>
          <a:p>
            <a:pPr algn="ctr"/>
            <a:r>
              <a:rPr lang="en-US" sz="9800" dirty="0"/>
              <a:t>Resume: </a:t>
            </a:r>
            <a:r>
              <a:rPr lang="en-US" sz="5400" dirty="0">
                <a:solidFill>
                  <a:schemeClr val="tx1"/>
                </a:solidFill>
                <a:latin typeface="Arial Black" panose="020B0A04020102020204" pitchFamily="34" charset="0"/>
                <a:cs typeface="Aharoni" panose="02010803020104030203" pitchFamily="2" charset="-79"/>
              </a:rPr>
              <a:t>Sample Statements</a:t>
            </a:r>
            <a:endParaRPr lang="en-US" dirty="0">
              <a:solidFill>
                <a:schemeClr val="tx1"/>
              </a:solidFill>
              <a:latin typeface="Arial Black" panose="020B0A04020102020204" pitchFamily="34" charset="0"/>
              <a:cs typeface="Aharoni" panose="02010803020104030203" pitchFamily="2" charset="-79"/>
            </a:endParaRPr>
          </a:p>
        </p:txBody>
      </p:sp>
      <p:sp>
        <p:nvSpPr>
          <p:cNvPr id="5" name="Content Placeholder 4">
            <a:extLst>
              <a:ext uri="{FF2B5EF4-FFF2-40B4-BE49-F238E27FC236}">
                <a16:creationId xmlns:a16="http://schemas.microsoft.com/office/drawing/2014/main" id="{5ADEEE4F-D847-5640-99E7-67F9B1232A38}"/>
              </a:ext>
            </a:extLst>
          </p:cNvPr>
          <p:cNvSpPr>
            <a:spLocks noGrp="1"/>
          </p:cNvSpPr>
          <p:nvPr>
            <p:ph idx="4294967295"/>
          </p:nvPr>
        </p:nvSpPr>
        <p:spPr>
          <a:xfrm>
            <a:off x="338138" y="1875602"/>
            <a:ext cx="10565652" cy="4351338"/>
          </a:xfrm>
        </p:spPr>
        <p:txBody>
          <a:bodyPr>
            <a:normAutofit fontScale="92500" lnSpcReduction="10000"/>
          </a:bodyPr>
          <a:lstStyle/>
          <a:p>
            <a:pPr marL="0" indent="0">
              <a:buNone/>
            </a:pPr>
            <a:r>
              <a:rPr lang="en-US" dirty="0"/>
              <a:t>Led a team of student volunteers (Skill: leadership)</a:t>
            </a:r>
          </a:p>
          <a:p>
            <a:pPr marL="0" indent="0">
              <a:buNone/>
            </a:pPr>
            <a:r>
              <a:rPr lang="en-US" b="1" dirty="0">
                <a:solidFill>
                  <a:srgbClr val="C00000"/>
                </a:solidFill>
              </a:rPr>
              <a:t>Recruited, managed and trained a team of 15 volunteers to carry out campus wide orientation, received highest satisfaction rating by participants</a:t>
            </a:r>
          </a:p>
          <a:p>
            <a:pPr marL="0" indent="0">
              <a:buNone/>
            </a:pPr>
            <a:endParaRPr lang="en-US" dirty="0"/>
          </a:p>
          <a:p>
            <a:pPr marL="0" indent="0">
              <a:buNone/>
            </a:pPr>
            <a:r>
              <a:rPr lang="en-US" dirty="0"/>
              <a:t>Work with various campus groups to increase awareness of club (Skill: communication &amp; teamwork)</a:t>
            </a:r>
          </a:p>
          <a:p>
            <a:pPr marL="0" indent="0">
              <a:buNone/>
            </a:pPr>
            <a:r>
              <a:rPr lang="en-US" b="1" dirty="0">
                <a:solidFill>
                  <a:srgbClr val="C00000"/>
                </a:solidFill>
              </a:rPr>
              <a:t>Serve as liaison to campus community as president and present to various campus groups to increase awareness on campus</a:t>
            </a:r>
          </a:p>
          <a:p>
            <a:pPr marL="0" indent="0">
              <a:buNone/>
            </a:pPr>
            <a:endParaRPr lang="en-US" dirty="0"/>
          </a:p>
          <a:p>
            <a:endParaRPr lang="en-US" dirty="0"/>
          </a:p>
        </p:txBody>
      </p:sp>
    </p:spTree>
    <p:extLst>
      <p:ext uri="{BB962C8B-B14F-4D97-AF65-F5344CB8AC3E}">
        <p14:creationId xmlns:p14="http://schemas.microsoft.com/office/powerpoint/2010/main" val="3422063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637897-52A7-F84C-9D05-FF516665A1F1}"/>
              </a:ext>
            </a:extLst>
          </p:cNvPr>
          <p:cNvSpPr>
            <a:spLocks noGrp="1"/>
          </p:cNvSpPr>
          <p:nvPr>
            <p:ph type="title"/>
          </p:nvPr>
        </p:nvSpPr>
        <p:spPr>
          <a:xfrm>
            <a:off x="-207033" y="1989298"/>
            <a:ext cx="4239472" cy="3037114"/>
          </a:xfrm>
        </p:spPr>
        <p:txBody>
          <a:bodyPr>
            <a:noAutofit/>
          </a:bodyPr>
          <a:lstStyle/>
          <a:p>
            <a:pPr algn="r"/>
            <a:r>
              <a:rPr lang="en-US" sz="7200" b="1" dirty="0">
                <a:solidFill>
                  <a:srgbClr val="FFC000"/>
                </a:solidFill>
                <a:latin typeface="+mj-lt"/>
                <a:cs typeface="JasmineUPC" panose="02020603050405020304" pitchFamily="18" charset="-34"/>
              </a:rPr>
              <a:t>Most important &amp; relevant, list above the fold</a:t>
            </a:r>
          </a:p>
        </p:txBody>
      </p:sp>
      <p:pic>
        <p:nvPicPr>
          <p:cNvPr id="9" name="Picture 8">
            <a:extLst>
              <a:ext uri="{FF2B5EF4-FFF2-40B4-BE49-F238E27FC236}">
                <a16:creationId xmlns:a16="http://schemas.microsoft.com/office/drawing/2014/main" id="{8230C9BC-1ACD-F5A4-940B-8782BE8D3A94}"/>
              </a:ext>
            </a:extLst>
          </p:cNvPr>
          <p:cNvPicPr>
            <a:picLocks noChangeAspect="1"/>
          </p:cNvPicPr>
          <p:nvPr/>
        </p:nvPicPr>
        <p:blipFill rotWithShape="1">
          <a:blip r:embed="rId2"/>
          <a:srcRect l="18476" t="15235" r="60030" b="9321"/>
          <a:stretch/>
        </p:blipFill>
        <p:spPr>
          <a:xfrm>
            <a:off x="4630455" y="0"/>
            <a:ext cx="5980036" cy="6930660"/>
          </a:xfrm>
          <a:prstGeom prst="rect">
            <a:avLst/>
          </a:prstGeom>
        </p:spPr>
      </p:pic>
    </p:spTree>
    <p:extLst>
      <p:ext uri="{BB962C8B-B14F-4D97-AF65-F5344CB8AC3E}">
        <p14:creationId xmlns:p14="http://schemas.microsoft.com/office/powerpoint/2010/main" val="625730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A3902-6C8E-3445-8303-C3945DD1A6B2}"/>
              </a:ext>
            </a:extLst>
          </p:cNvPr>
          <p:cNvSpPr>
            <a:spLocks noGrp="1"/>
          </p:cNvSpPr>
          <p:nvPr>
            <p:ph type="title"/>
          </p:nvPr>
        </p:nvSpPr>
        <p:spPr>
          <a:xfrm>
            <a:off x="170372" y="321543"/>
            <a:ext cx="11515725" cy="1744588"/>
          </a:xfrm>
        </p:spPr>
        <p:txBody>
          <a:bodyPr>
            <a:noAutofit/>
          </a:bodyPr>
          <a:lstStyle/>
          <a:p>
            <a:pPr algn="ctr"/>
            <a:r>
              <a:rPr lang="en-US" sz="9600" dirty="0"/>
              <a:t>Interview</a:t>
            </a:r>
          </a:p>
        </p:txBody>
      </p:sp>
      <p:sp>
        <p:nvSpPr>
          <p:cNvPr id="5" name="Content Placeholder 4">
            <a:extLst>
              <a:ext uri="{FF2B5EF4-FFF2-40B4-BE49-F238E27FC236}">
                <a16:creationId xmlns:a16="http://schemas.microsoft.com/office/drawing/2014/main" id="{5ADEEE4F-D847-5640-99E7-67F9B1232A38}"/>
              </a:ext>
            </a:extLst>
          </p:cNvPr>
          <p:cNvSpPr>
            <a:spLocks noGrp="1"/>
          </p:cNvSpPr>
          <p:nvPr>
            <p:ph idx="4294967295"/>
          </p:nvPr>
        </p:nvSpPr>
        <p:spPr>
          <a:xfrm>
            <a:off x="342900" y="2269331"/>
            <a:ext cx="11515725" cy="4351338"/>
          </a:xfrm>
        </p:spPr>
        <p:txBody>
          <a:bodyPr/>
          <a:lstStyle/>
          <a:p>
            <a:r>
              <a:rPr lang="en-US" dirty="0"/>
              <a:t>Self reflection: jot down your top 3-5 qualities (skills and related experiences)</a:t>
            </a:r>
          </a:p>
          <a:p>
            <a:r>
              <a:rPr lang="en-US" dirty="0"/>
              <a:t>Prepare Sample Stories: </a:t>
            </a:r>
          </a:p>
          <a:p>
            <a:pPr lvl="1"/>
            <a:r>
              <a:rPr lang="en-US" dirty="0"/>
              <a:t>Worked in a team (what was your role, what did you do + results)</a:t>
            </a:r>
          </a:p>
          <a:p>
            <a:pPr lvl="1"/>
            <a:r>
              <a:rPr lang="en-US" dirty="0"/>
              <a:t>Times you made a mistake and what did you learn</a:t>
            </a:r>
          </a:p>
          <a:p>
            <a:pPr lvl="1"/>
            <a:r>
              <a:rPr lang="en-US" dirty="0"/>
              <a:t>Led a project</a:t>
            </a:r>
          </a:p>
          <a:p>
            <a:pPr lvl="1"/>
            <a:r>
              <a:rPr lang="en-US" dirty="0"/>
              <a:t>Solved a problem</a:t>
            </a:r>
          </a:p>
          <a:p>
            <a:pPr lvl="1"/>
            <a:r>
              <a:rPr lang="en-US" dirty="0"/>
              <a:t>Conflict with someone </a:t>
            </a:r>
          </a:p>
        </p:txBody>
      </p:sp>
    </p:spTree>
    <p:extLst>
      <p:ext uri="{BB962C8B-B14F-4D97-AF65-F5344CB8AC3E}">
        <p14:creationId xmlns:p14="http://schemas.microsoft.com/office/powerpoint/2010/main" val="3135502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ADB625-333E-5446-BBC8-BC50C592D032}"/>
              </a:ext>
            </a:extLst>
          </p:cNvPr>
          <p:cNvSpPr>
            <a:spLocks noGrp="1"/>
          </p:cNvSpPr>
          <p:nvPr>
            <p:ph type="title"/>
          </p:nvPr>
        </p:nvSpPr>
        <p:spPr>
          <a:xfrm>
            <a:off x="446498" y="365125"/>
            <a:ext cx="6032960" cy="1325563"/>
          </a:xfrm>
        </p:spPr>
        <p:txBody>
          <a:bodyPr/>
          <a:lstStyle/>
          <a:p>
            <a:r>
              <a:rPr lang="en-US" dirty="0"/>
              <a:t>Interview</a:t>
            </a:r>
          </a:p>
        </p:txBody>
      </p:sp>
      <p:sp>
        <p:nvSpPr>
          <p:cNvPr id="5" name="Content Placeholder 4">
            <a:extLst>
              <a:ext uri="{FF2B5EF4-FFF2-40B4-BE49-F238E27FC236}">
                <a16:creationId xmlns:a16="http://schemas.microsoft.com/office/drawing/2014/main" id="{8F27886E-73BC-9B42-BBD1-A0EAAD7B7C0B}"/>
              </a:ext>
            </a:extLst>
          </p:cNvPr>
          <p:cNvSpPr>
            <a:spLocks noGrp="1"/>
          </p:cNvSpPr>
          <p:nvPr>
            <p:ph sz="half" idx="4294967295"/>
          </p:nvPr>
        </p:nvSpPr>
        <p:spPr>
          <a:xfrm>
            <a:off x="1102106" y="1586706"/>
            <a:ext cx="6691722" cy="3684588"/>
          </a:xfrm>
        </p:spPr>
        <p:txBody>
          <a:bodyPr/>
          <a:lstStyle/>
          <a:p>
            <a:r>
              <a:rPr lang="en-US" dirty="0"/>
              <a:t>Behavior/Scenario questions…</a:t>
            </a:r>
          </a:p>
          <a:p>
            <a:pPr lvl="1"/>
            <a:r>
              <a:rPr lang="en-US" dirty="0"/>
              <a:t>Tell about a time, please explain, </a:t>
            </a:r>
            <a:r>
              <a:rPr lang="en-US" dirty="0" err="1"/>
              <a:t>etc</a:t>
            </a:r>
            <a:endParaRPr lang="en-US" dirty="0"/>
          </a:p>
          <a:p>
            <a:pPr lvl="1"/>
            <a:endParaRPr lang="en-US" dirty="0"/>
          </a:p>
        </p:txBody>
      </p:sp>
      <p:sp>
        <p:nvSpPr>
          <p:cNvPr id="2" name="Content Placeholder 4">
            <a:extLst>
              <a:ext uri="{FF2B5EF4-FFF2-40B4-BE49-F238E27FC236}">
                <a16:creationId xmlns:a16="http://schemas.microsoft.com/office/drawing/2014/main" id="{56A15428-E510-501E-EC7B-C1F4E042D916}"/>
              </a:ext>
            </a:extLst>
          </p:cNvPr>
          <p:cNvSpPr txBox="1">
            <a:spLocks/>
          </p:cNvSpPr>
          <p:nvPr/>
        </p:nvSpPr>
        <p:spPr>
          <a:xfrm>
            <a:off x="446497" y="2808287"/>
            <a:ext cx="7645079" cy="368458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rgbClr val="C10230"/>
              </a:buClr>
              <a:buFont typeface="Wingdings" pitchFamily="2" charset="2"/>
              <a:buChar char="§"/>
              <a:defRPr sz="3200" b="0" i="0" kern="1200">
                <a:solidFill>
                  <a:schemeClr val="tx1"/>
                </a:solidFill>
                <a:latin typeface="PT Serif" panose="020A0603040505020204" pitchFamily="18" charset="77"/>
                <a:ea typeface="+mn-ea"/>
                <a:cs typeface="Arial" panose="020B0604020202020204" pitchFamily="34" charset="0"/>
              </a:defRPr>
            </a:lvl1pPr>
            <a:lvl2pPr marL="685800" indent="-228600" algn="l" defTabSz="914400" rtl="0" eaLnBrk="1" latinLnBrk="0" hangingPunct="1">
              <a:lnSpc>
                <a:spcPct val="90000"/>
              </a:lnSpc>
              <a:spcBef>
                <a:spcPts val="500"/>
              </a:spcBef>
              <a:buClr>
                <a:srgbClr val="C10230"/>
              </a:buClr>
              <a:buFont typeface="Wingdings" pitchFamily="2" charset="2"/>
              <a:buChar char="§"/>
              <a:defRPr sz="2400" b="0" i="0" kern="1200">
                <a:solidFill>
                  <a:schemeClr val="tx1"/>
                </a:solidFill>
                <a:latin typeface="PT Serif" panose="020A0603040505020204" pitchFamily="18" charset="77"/>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10230"/>
              </a:buClr>
              <a:buFont typeface="Wingdings" pitchFamily="2" charset="2"/>
              <a:buChar char="§"/>
              <a:defRPr sz="2000" b="0" i="0" kern="1200">
                <a:solidFill>
                  <a:schemeClr val="tx1"/>
                </a:solidFill>
                <a:latin typeface="PT Serif" panose="020A0603040505020204" pitchFamily="18" charset="77"/>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10230"/>
              </a:buClr>
              <a:buFont typeface="Wingdings" pitchFamily="2" charset="2"/>
              <a:buChar char="§"/>
              <a:defRPr sz="1800" b="0" i="0" kern="1200">
                <a:solidFill>
                  <a:schemeClr val="tx1"/>
                </a:solidFill>
                <a:latin typeface="PT Serif" panose="020A0603040505020204" pitchFamily="18" charset="77"/>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10230"/>
              </a:buClr>
              <a:buFont typeface="Wingdings" pitchFamily="2" charset="2"/>
              <a:buChar char="§"/>
              <a:defRPr sz="1800" b="0" i="0" kern="1200">
                <a:solidFill>
                  <a:schemeClr val="tx1"/>
                </a:solidFill>
                <a:latin typeface="PT Serif" panose="020A0603040505020204" pitchFamily="18"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STAR Method</a:t>
            </a:r>
          </a:p>
          <a:p>
            <a:pPr lvl="1"/>
            <a:r>
              <a:rPr lang="en-US" sz="2800" dirty="0"/>
              <a:t>S/T: Situation/Task</a:t>
            </a:r>
          </a:p>
          <a:p>
            <a:pPr lvl="2"/>
            <a:r>
              <a:rPr lang="en-US" sz="2400" dirty="0"/>
              <a:t>What was the problem, goal working towards</a:t>
            </a:r>
          </a:p>
          <a:p>
            <a:pPr lvl="1"/>
            <a:r>
              <a:rPr lang="en-US" sz="2800" dirty="0"/>
              <a:t>A: Action</a:t>
            </a:r>
          </a:p>
          <a:p>
            <a:pPr lvl="2"/>
            <a:r>
              <a:rPr lang="en-US" sz="2400" dirty="0"/>
              <a:t>What Did you do, steps you took to solve situation</a:t>
            </a:r>
          </a:p>
          <a:p>
            <a:pPr lvl="1"/>
            <a:r>
              <a:rPr lang="en-US" sz="2800" dirty="0"/>
              <a:t>R: Results</a:t>
            </a:r>
          </a:p>
          <a:p>
            <a:pPr lvl="2"/>
            <a:r>
              <a:rPr lang="en-US" sz="2400" dirty="0"/>
              <a:t>What happened, describe outcome of actions</a:t>
            </a:r>
          </a:p>
          <a:p>
            <a:pPr lvl="2"/>
            <a:r>
              <a:rPr lang="en-US" sz="2400" dirty="0"/>
              <a:t>Don’t be shy about taking credit for your behavior </a:t>
            </a:r>
          </a:p>
          <a:p>
            <a:pPr lvl="1"/>
            <a:endParaRPr lang="en-US" sz="2800" dirty="0"/>
          </a:p>
        </p:txBody>
      </p:sp>
    </p:spTree>
    <p:extLst>
      <p:ext uri="{BB962C8B-B14F-4D97-AF65-F5344CB8AC3E}">
        <p14:creationId xmlns:p14="http://schemas.microsoft.com/office/powerpoint/2010/main" val="3952253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A3902-6C8E-3445-8303-C3945DD1A6B2}"/>
              </a:ext>
            </a:extLst>
          </p:cNvPr>
          <p:cNvSpPr>
            <a:spLocks noGrp="1"/>
          </p:cNvSpPr>
          <p:nvPr>
            <p:ph type="title"/>
          </p:nvPr>
        </p:nvSpPr>
        <p:spPr>
          <a:xfrm>
            <a:off x="676275" y="0"/>
            <a:ext cx="11515725" cy="1325563"/>
          </a:xfrm>
        </p:spPr>
        <p:txBody>
          <a:bodyPr>
            <a:normAutofit/>
          </a:bodyPr>
          <a:lstStyle/>
          <a:p>
            <a:r>
              <a:rPr lang="en-US" u="sng" dirty="0"/>
              <a:t>Tell about a time you led a project or managed a team</a:t>
            </a:r>
          </a:p>
        </p:txBody>
      </p:sp>
      <p:sp>
        <p:nvSpPr>
          <p:cNvPr id="2" name="Content Placeholder 4">
            <a:extLst>
              <a:ext uri="{FF2B5EF4-FFF2-40B4-BE49-F238E27FC236}">
                <a16:creationId xmlns:a16="http://schemas.microsoft.com/office/drawing/2014/main" id="{DD1B18E1-7E06-DB42-EAAE-21E9858CF1D6}"/>
              </a:ext>
            </a:extLst>
          </p:cNvPr>
          <p:cNvSpPr txBox="1">
            <a:spLocks/>
          </p:cNvSpPr>
          <p:nvPr/>
        </p:nvSpPr>
        <p:spPr>
          <a:xfrm>
            <a:off x="215474" y="1185877"/>
            <a:ext cx="10857858" cy="51741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C10230"/>
              </a:buClr>
              <a:buFont typeface="Wingdings" pitchFamily="2" charset="2"/>
              <a:buChar char="§"/>
              <a:defRPr sz="3200" b="0" i="0" kern="1200">
                <a:solidFill>
                  <a:schemeClr val="tx1"/>
                </a:solidFill>
                <a:latin typeface="PT Serif" panose="020A0603040505020204" pitchFamily="18" charset="77"/>
                <a:ea typeface="+mn-ea"/>
                <a:cs typeface="Arial" panose="020B0604020202020204" pitchFamily="34" charset="0"/>
              </a:defRPr>
            </a:lvl1pPr>
            <a:lvl2pPr marL="685800" indent="-228600" algn="l" defTabSz="914400" rtl="0" eaLnBrk="1" latinLnBrk="0" hangingPunct="1">
              <a:lnSpc>
                <a:spcPct val="90000"/>
              </a:lnSpc>
              <a:spcBef>
                <a:spcPts val="500"/>
              </a:spcBef>
              <a:buClr>
                <a:srgbClr val="C10230"/>
              </a:buClr>
              <a:buFont typeface="Wingdings" pitchFamily="2" charset="2"/>
              <a:buChar char="§"/>
              <a:defRPr sz="2400" b="0" i="0" kern="1200">
                <a:solidFill>
                  <a:schemeClr val="tx1"/>
                </a:solidFill>
                <a:latin typeface="PT Serif" panose="020A0603040505020204" pitchFamily="18" charset="77"/>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10230"/>
              </a:buClr>
              <a:buFont typeface="Wingdings" pitchFamily="2" charset="2"/>
              <a:buChar char="§"/>
              <a:defRPr sz="2000" b="0" i="0" kern="1200">
                <a:solidFill>
                  <a:schemeClr val="tx1"/>
                </a:solidFill>
                <a:latin typeface="PT Serif" panose="020A0603040505020204" pitchFamily="18" charset="77"/>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10230"/>
              </a:buClr>
              <a:buFont typeface="Wingdings" pitchFamily="2" charset="2"/>
              <a:buChar char="§"/>
              <a:defRPr sz="1800" b="0" i="0" kern="1200">
                <a:solidFill>
                  <a:schemeClr val="tx1"/>
                </a:solidFill>
                <a:latin typeface="PT Serif" panose="020A0603040505020204" pitchFamily="18" charset="77"/>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10230"/>
              </a:buClr>
              <a:buFont typeface="Wingdings" pitchFamily="2" charset="2"/>
              <a:buChar char="§"/>
              <a:defRPr sz="1800" b="0" i="0" kern="1200">
                <a:solidFill>
                  <a:schemeClr val="tx1"/>
                </a:solidFill>
                <a:latin typeface="PT Serif" panose="020A0603040505020204" pitchFamily="18"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latin typeface="Rockwell" pitchFamily="18" charset="0"/>
                <a:cs typeface="Arial" charset="0"/>
              </a:rPr>
              <a:t>S/T = Situation/Task</a:t>
            </a:r>
          </a:p>
          <a:p>
            <a:pPr marL="0" indent="0">
              <a:buFont typeface="Wingdings" pitchFamily="2" charset="2"/>
              <a:buNone/>
            </a:pPr>
            <a:r>
              <a:rPr lang="en-US" sz="2000" dirty="0">
                <a:latin typeface="Rockwell" pitchFamily="18" charset="0"/>
                <a:cs typeface="Arial" charset="0"/>
              </a:rPr>
              <a:t>In a recent campus event, I was responsible for making sure our event was registered timely and in compliance with the university event protocols.  All events regardless of size needed to be registered through 2 separate databases and get approval from the SLD coordinator.</a:t>
            </a:r>
          </a:p>
          <a:p>
            <a:pPr marL="0" indent="0">
              <a:buFont typeface="Wingdings" pitchFamily="2" charset="2"/>
              <a:buNone/>
            </a:pPr>
            <a:endParaRPr lang="en-US" sz="2000" dirty="0">
              <a:latin typeface="Rockwell" pitchFamily="18" charset="0"/>
              <a:cs typeface="Arial" charset="0"/>
            </a:endParaRPr>
          </a:p>
          <a:p>
            <a:r>
              <a:rPr lang="en-US" sz="2000" b="1" dirty="0">
                <a:latin typeface="Rockwell" pitchFamily="18" charset="0"/>
                <a:cs typeface="Arial" charset="0"/>
              </a:rPr>
              <a:t>A = Action</a:t>
            </a:r>
          </a:p>
          <a:p>
            <a:pPr marL="0" indent="0">
              <a:buFont typeface="Wingdings" pitchFamily="2" charset="2"/>
              <a:buNone/>
            </a:pPr>
            <a:r>
              <a:rPr lang="en-US" sz="2000" dirty="0">
                <a:latin typeface="Rockwell" pitchFamily="18" charset="0"/>
                <a:cs typeface="Arial" charset="0"/>
              </a:rPr>
              <a:t>I had two other members working with me, so I scheduled a meeting for us to meet, created a timeline and assigned tasks to each member.  The other members were fairly new, so I took on the larger task of making sure the event got approval from the SLD coordinator.  I completed the appropriate forms to describe the event, location and # of attendees and submitted to the coordinator for review.</a:t>
            </a:r>
          </a:p>
          <a:p>
            <a:pPr marL="0" indent="0">
              <a:buFont typeface="Wingdings" pitchFamily="2" charset="2"/>
              <a:buNone/>
            </a:pPr>
            <a:endParaRPr lang="en-US" sz="2000" dirty="0">
              <a:latin typeface="Rockwell" pitchFamily="18" charset="0"/>
              <a:cs typeface="Arial" charset="0"/>
            </a:endParaRPr>
          </a:p>
          <a:p>
            <a:r>
              <a:rPr lang="en-US" sz="2000" b="1" dirty="0">
                <a:latin typeface="Rockwell" pitchFamily="18" charset="0"/>
                <a:cs typeface="Arial" charset="0"/>
              </a:rPr>
              <a:t>R = Result </a:t>
            </a:r>
          </a:p>
          <a:p>
            <a:pPr marL="0" indent="0">
              <a:buFont typeface="Wingdings" pitchFamily="2" charset="2"/>
              <a:buNone/>
            </a:pPr>
            <a:r>
              <a:rPr lang="en-US" sz="2000" dirty="0">
                <a:latin typeface="Rockwell" pitchFamily="18" charset="0"/>
                <a:cs typeface="Arial" charset="0"/>
              </a:rPr>
              <a:t>The event was approved, and we had a successful event with more than 90% of members in attendance.  We did such a great job that we were asked to do all the future event registrations.  Although because I am graduating soon, I created a training manual for future leaders of this organization for continued success in future events.. </a:t>
            </a:r>
          </a:p>
          <a:p>
            <a:endParaRPr lang="en-US" sz="2000" dirty="0"/>
          </a:p>
        </p:txBody>
      </p:sp>
    </p:spTree>
    <p:extLst>
      <p:ext uri="{BB962C8B-B14F-4D97-AF65-F5344CB8AC3E}">
        <p14:creationId xmlns:p14="http://schemas.microsoft.com/office/powerpoint/2010/main" val="1279786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4033908-505E-3EF2-B85D-28C7AC3B2BB9}"/>
              </a:ext>
            </a:extLst>
          </p:cNvPr>
          <p:cNvSpPr txBox="1">
            <a:spLocks/>
          </p:cNvSpPr>
          <p:nvPr/>
        </p:nvSpPr>
        <p:spPr>
          <a:xfrm>
            <a:off x="446498" y="658423"/>
            <a:ext cx="603296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8000" b="0" i="0" kern="1200">
                <a:solidFill>
                  <a:srgbClr val="A52238"/>
                </a:solidFill>
                <a:latin typeface="League Gothic Condensed" pitchFamily="2" charset="77"/>
                <a:ea typeface="+mj-ea"/>
                <a:cs typeface="+mj-cs"/>
              </a:defRPr>
            </a:lvl1pPr>
          </a:lstStyle>
          <a:p>
            <a:r>
              <a:rPr lang="en-US" dirty="0"/>
              <a:t>Interview: Elevator Pitch</a:t>
            </a:r>
          </a:p>
        </p:txBody>
      </p:sp>
      <p:sp>
        <p:nvSpPr>
          <p:cNvPr id="7" name="Content Placeholder 4">
            <a:extLst>
              <a:ext uri="{FF2B5EF4-FFF2-40B4-BE49-F238E27FC236}">
                <a16:creationId xmlns:a16="http://schemas.microsoft.com/office/drawing/2014/main" id="{866F79FE-0AA3-886C-8BEE-6D3F1BCD5945}"/>
              </a:ext>
            </a:extLst>
          </p:cNvPr>
          <p:cNvSpPr txBox="1">
            <a:spLocks/>
          </p:cNvSpPr>
          <p:nvPr/>
        </p:nvSpPr>
        <p:spPr>
          <a:xfrm>
            <a:off x="446498" y="1810993"/>
            <a:ext cx="10843641" cy="40722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10230"/>
              </a:buClr>
              <a:buFont typeface="Wingdings" pitchFamily="2" charset="2"/>
              <a:buChar char="§"/>
              <a:defRPr sz="3200" b="0" i="0" kern="1200">
                <a:solidFill>
                  <a:schemeClr val="tx1"/>
                </a:solidFill>
                <a:latin typeface="PT Serif" panose="020A0603040505020204" pitchFamily="18" charset="77"/>
                <a:ea typeface="+mn-ea"/>
                <a:cs typeface="Arial" panose="020B0604020202020204" pitchFamily="34" charset="0"/>
              </a:defRPr>
            </a:lvl1pPr>
            <a:lvl2pPr marL="685800" indent="-228600" algn="l" defTabSz="914400" rtl="0" eaLnBrk="1" latinLnBrk="0" hangingPunct="1">
              <a:lnSpc>
                <a:spcPct val="90000"/>
              </a:lnSpc>
              <a:spcBef>
                <a:spcPts val="500"/>
              </a:spcBef>
              <a:buClr>
                <a:srgbClr val="C10230"/>
              </a:buClr>
              <a:buFont typeface="Wingdings" pitchFamily="2" charset="2"/>
              <a:buChar char="§"/>
              <a:defRPr sz="2400" b="0" i="0" kern="1200">
                <a:solidFill>
                  <a:schemeClr val="tx1"/>
                </a:solidFill>
                <a:latin typeface="PT Serif" panose="020A0603040505020204" pitchFamily="18" charset="77"/>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10230"/>
              </a:buClr>
              <a:buFont typeface="Wingdings" pitchFamily="2" charset="2"/>
              <a:buChar char="§"/>
              <a:defRPr sz="2000" b="0" i="0" kern="1200">
                <a:solidFill>
                  <a:schemeClr val="tx1"/>
                </a:solidFill>
                <a:latin typeface="PT Serif" panose="020A0603040505020204" pitchFamily="18" charset="77"/>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10230"/>
              </a:buClr>
              <a:buFont typeface="Wingdings" pitchFamily="2" charset="2"/>
              <a:buChar char="§"/>
              <a:defRPr sz="1800" b="0" i="0" kern="1200">
                <a:solidFill>
                  <a:schemeClr val="tx1"/>
                </a:solidFill>
                <a:latin typeface="PT Serif" panose="020A0603040505020204" pitchFamily="18" charset="77"/>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10230"/>
              </a:buClr>
              <a:buFont typeface="Wingdings" pitchFamily="2" charset="2"/>
              <a:buChar char="§"/>
              <a:defRPr sz="1800" b="0" i="0" kern="1200">
                <a:solidFill>
                  <a:schemeClr val="tx1"/>
                </a:solidFill>
                <a:latin typeface="PT Serif" panose="020A0603040505020204" pitchFamily="18"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t>30-60 second overview of: </a:t>
            </a:r>
          </a:p>
          <a:p>
            <a:r>
              <a:rPr lang="en-US" sz="4000" b="1" dirty="0"/>
              <a:t>Who you are </a:t>
            </a:r>
          </a:p>
          <a:p>
            <a:r>
              <a:rPr lang="en-US" sz="4000" b="1" dirty="0"/>
              <a:t>Why your qualified </a:t>
            </a:r>
            <a:r>
              <a:rPr lang="en-US" sz="4000" dirty="0"/>
              <a:t>(skills, experience, </a:t>
            </a:r>
            <a:r>
              <a:rPr lang="en-US" sz="4000" dirty="0" err="1"/>
              <a:t>etc</a:t>
            </a:r>
            <a:r>
              <a:rPr lang="en-US" sz="4000" dirty="0"/>
              <a:t>)</a:t>
            </a:r>
          </a:p>
          <a:p>
            <a:r>
              <a:rPr lang="en-US" sz="4000" b="1" dirty="0"/>
              <a:t>Why you’re here</a:t>
            </a:r>
          </a:p>
          <a:p>
            <a:endParaRPr lang="en-US" sz="4000" dirty="0"/>
          </a:p>
          <a:p>
            <a:pPr marL="0" indent="0">
              <a:buNone/>
            </a:pPr>
            <a:r>
              <a:rPr lang="en-US" sz="3200" dirty="0"/>
              <a:t>Perfect answer to question: Tell me about yourself</a:t>
            </a:r>
          </a:p>
          <a:p>
            <a:pPr lvl="1"/>
            <a:endParaRPr lang="en-US" sz="3200" dirty="0"/>
          </a:p>
        </p:txBody>
      </p:sp>
    </p:spTree>
    <p:extLst>
      <p:ext uri="{BB962C8B-B14F-4D97-AF65-F5344CB8AC3E}">
        <p14:creationId xmlns:p14="http://schemas.microsoft.com/office/powerpoint/2010/main" val="864428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A3902-6C8E-3445-8303-C3945DD1A6B2}"/>
              </a:ext>
            </a:extLst>
          </p:cNvPr>
          <p:cNvSpPr>
            <a:spLocks noGrp="1"/>
          </p:cNvSpPr>
          <p:nvPr>
            <p:ph type="title"/>
          </p:nvPr>
        </p:nvSpPr>
        <p:spPr>
          <a:xfrm>
            <a:off x="204878" y="658512"/>
            <a:ext cx="2969643" cy="4707118"/>
          </a:xfrm>
        </p:spPr>
        <p:txBody>
          <a:bodyPr>
            <a:normAutofit/>
          </a:bodyPr>
          <a:lstStyle/>
          <a:p>
            <a:r>
              <a:rPr lang="en-US" dirty="0"/>
              <a:t>Interview:</a:t>
            </a:r>
            <a:br>
              <a:rPr lang="en-US"/>
            </a:br>
            <a:r>
              <a:rPr lang="en-US"/>
              <a:t>Elevator </a:t>
            </a:r>
            <a:r>
              <a:rPr lang="en-US" dirty="0"/>
              <a:t>Pitch</a:t>
            </a:r>
          </a:p>
        </p:txBody>
      </p:sp>
      <p:pic>
        <p:nvPicPr>
          <p:cNvPr id="3" name="Ashley.ElevatorPitch">
            <a:hlinkClick r:id="" action="ppaction://media"/>
            <a:extLst>
              <a:ext uri="{FF2B5EF4-FFF2-40B4-BE49-F238E27FC236}">
                <a16:creationId xmlns:a16="http://schemas.microsoft.com/office/drawing/2014/main" id="{9579AB27-5E03-E1BC-232B-BF54A43167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73890" y="0"/>
            <a:ext cx="3857625" cy="6858000"/>
          </a:xfrm>
          <a:prstGeom prst="rect">
            <a:avLst/>
          </a:prstGeom>
        </p:spPr>
      </p:pic>
      <p:sp>
        <p:nvSpPr>
          <p:cNvPr id="6" name="TextBox 5">
            <a:extLst>
              <a:ext uri="{FF2B5EF4-FFF2-40B4-BE49-F238E27FC236}">
                <a16:creationId xmlns:a16="http://schemas.microsoft.com/office/drawing/2014/main" id="{FBE59CC4-71ED-3825-5E24-19689284DA8D}"/>
              </a:ext>
            </a:extLst>
          </p:cNvPr>
          <p:cNvSpPr txBox="1"/>
          <p:nvPr/>
        </p:nvSpPr>
        <p:spPr>
          <a:xfrm>
            <a:off x="8123233" y="976389"/>
            <a:ext cx="3879587" cy="3416320"/>
          </a:xfrm>
          <a:prstGeom prst="rect">
            <a:avLst/>
          </a:prstGeom>
          <a:noFill/>
        </p:spPr>
        <p:txBody>
          <a:bodyPr wrap="none" rtlCol="0">
            <a:spAutoFit/>
          </a:bodyPr>
          <a:lstStyle/>
          <a:p>
            <a:pPr algn="ctr"/>
            <a:r>
              <a:rPr lang="en-US" sz="3600" b="1" dirty="0">
                <a:solidFill>
                  <a:srgbClr val="C00000"/>
                </a:solidFill>
                <a:latin typeface="Aharoni" panose="02010803020104030203" pitchFamily="2" charset="-79"/>
                <a:cs typeface="Aharoni" panose="02010803020104030203" pitchFamily="2" charset="-79"/>
              </a:rPr>
              <a:t>Follow us on:</a:t>
            </a:r>
          </a:p>
          <a:p>
            <a:pPr algn="ctr"/>
            <a:r>
              <a:rPr lang="en-US" sz="3600" b="1" dirty="0">
                <a:solidFill>
                  <a:srgbClr val="C00000"/>
                </a:solidFill>
                <a:latin typeface="Aharoni" panose="02010803020104030203" pitchFamily="2" charset="-79"/>
                <a:cs typeface="Aharoni" panose="02010803020104030203" pitchFamily="2" charset="-79"/>
              </a:rPr>
              <a:t>TikTok</a:t>
            </a:r>
          </a:p>
          <a:p>
            <a:pPr algn="ctr"/>
            <a:r>
              <a:rPr lang="en-US" sz="3600" b="1" dirty="0">
                <a:solidFill>
                  <a:srgbClr val="C00000"/>
                </a:solidFill>
                <a:latin typeface="Aharoni" panose="02010803020104030203" pitchFamily="2" charset="-79"/>
                <a:cs typeface="Aharoni" panose="02010803020104030203" pitchFamily="2" charset="-79"/>
              </a:rPr>
              <a:t>Instagram</a:t>
            </a:r>
          </a:p>
          <a:p>
            <a:pPr algn="ctr"/>
            <a:r>
              <a:rPr lang="en-US" sz="3600" b="1" dirty="0">
                <a:solidFill>
                  <a:srgbClr val="C00000"/>
                </a:solidFill>
                <a:latin typeface="Aharoni" panose="02010803020104030203" pitchFamily="2" charset="-79"/>
                <a:cs typeface="Aharoni" panose="02010803020104030203" pitchFamily="2" charset="-79"/>
              </a:rPr>
              <a:t>Facebook</a:t>
            </a:r>
          </a:p>
          <a:p>
            <a:pPr algn="ctr"/>
            <a:endParaRPr lang="en-US" sz="3600" b="1" dirty="0">
              <a:solidFill>
                <a:srgbClr val="C00000"/>
              </a:solidFill>
              <a:latin typeface="Aharoni" panose="02010803020104030203" pitchFamily="2" charset="-79"/>
              <a:cs typeface="Aharoni" panose="02010803020104030203" pitchFamily="2" charset="-79"/>
            </a:endParaRPr>
          </a:p>
          <a:p>
            <a:pPr algn="ctr"/>
            <a:r>
              <a:rPr lang="en-US" sz="3600" b="1" dirty="0">
                <a:solidFill>
                  <a:srgbClr val="C00000"/>
                </a:solidFill>
                <a:latin typeface="Aharoni" panose="02010803020104030203" pitchFamily="2" charset="-79"/>
                <a:cs typeface="Aharoni" panose="02010803020104030203" pitchFamily="2" charset="-79"/>
              </a:rPr>
              <a:t>@stanstatecareer</a:t>
            </a:r>
          </a:p>
        </p:txBody>
      </p:sp>
    </p:spTree>
    <p:extLst>
      <p:ext uri="{BB962C8B-B14F-4D97-AF65-F5344CB8AC3E}">
        <p14:creationId xmlns:p14="http://schemas.microsoft.com/office/powerpoint/2010/main" val="367640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ADB625-333E-5446-BBC8-BC50C592D032}"/>
              </a:ext>
            </a:extLst>
          </p:cNvPr>
          <p:cNvSpPr>
            <a:spLocks noGrp="1"/>
          </p:cNvSpPr>
          <p:nvPr>
            <p:ph type="title"/>
          </p:nvPr>
        </p:nvSpPr>
        <p:spPr>
          <a:xfrm>
            <a:off x="446497" y="570865"/>
            <a:ext cx="7300023" cy="1670709"/>
          </a:xfrm>
        </p:spPr>
        <p:txBody>
          <a:bodyPr>
            <a:normAutofit fontScale="90000"/>
          </a:bodyPr>
          <a:lstStyle/>
          <a:p>
            <a:r>
              <a:rPr lang="en-US" dirty="0" err="1"/>
              <a:t>LinkedIN</a:t>
            </a:r>
            <a:r>
              <a:rPr lang="en-US" dirty="0"/>
              <a:t>, Handshake, other social media platforms</a:t>
            </a:r>
          </a:p>
        </p:txBody>
      </p:sp>
      <p:sp>
        <p:nvSpPr>
          <p:cNvPr id="5" name="Content Placeholder 4">
            <a:extLst>
              <a:ext uri="{FF2B5EF4-FFF2-40B4-BE49-F238E27FC236}">
                <a16:creationId xmlns:a16="http://schemas.microsoft.com/office/drawing/2014/main" id="{8F27886E-73BC-9B42-BBD1-A0EAAD7B7C0B}"/>
              </a:ext>
            </a:extLst>
          </p:cNvPr>
          <p:cNvSpPr>
            <a:spLocks noGrp="1"/>
          </p:cNvSpPr>
          <p:nvPr>
            <p:ph sz="half" idx="4294967295"/>
          </p:nvPr>
        </p:nvSpPr>
        <p:spPr>
          <a:xfrm>
            <a:off x="446498" y="2643746"/>
            <a:ext cx="7300022" cy="4214254"/>
          </a:xfrm>
        </p:spPr>
        <p:txBody>
          <a:bodyPr/>
          <a:lstStyle/>
          <a:p>
            <a:r>
              <a:rPr lang="en-US" dirty="0">
                <a:latin typeface="Baskerville Old Face" panose="02020602080505020303" pitchFamily="18" charset="0"/>
              </a:rPr>
              <a:t>According to NACE, </a:t>
            </a:r>
          </a:p>
          <a:p>
            <a:pPr lvl="1"/>
            <a:r>
              <a:rPr lang="en-US" sz="2800" dirty="0">
                <a:latin typeface="Baskerville Old Face" panose="02020602080505020303" pitchFamily="18" charset="0"/>
              </a:rPr>
              <a:t>96.2% of employers surveyed stated they use </a:t>
            </a:r>
            <a:r>
              <a:rPr lang="en-US" sz="2800" dirty="0" err="1">
                <a:latin typeface="Baskerville Old Face" panose="02020602080505020303" pitchFamily="18" charset="0"/>
              </a:rPr>
              <a:t>LinkedIN</a:t>
            </a:r>
            <a:r>
              <a:rPr lang="en-US" sz="2800" dirty="0">
                <a:latin typeface="Baskerville Old Face" panose="02020602080505020303" pitchFamily="18" charset="0"/>
              </a:rPr>
              <a:t> as a recruiting platform</a:t>
            </a:r>
          </a:p>
          <a:p>
            <a:pPr lvl="1"/>
            <a:r>
              <a:rPr lang="en-US" sz="2800" dirty="0">
                <a:latin typeface="Baskerville Old Face" panose="02020602080505020303" pitchFamily="18" charset="0"/>
              </a:rPr>
              <a:t>73.8% of participating employers scored </a:t>
            </a:r>
            <a:r>
              <a:rPr lang="en-US" sz="2800" dirty="0" err="1">
                <a:latin typeface="Baskerville Old Face" panose="02020602080505020303" pitchFamily="18" charset="0"/>
              </a:rPr>
              <a:t>LinkedIN</a:t>
            </a:r>
            <a:r>
              <a:rPr lang="en-US" sz="2800" dirty="0">
                <a:latin typeface="Baskerville Old Face" panose="02020602080505020303" pitchFamily="18" charset="0"/>
              </a:rPr>
              <a:t> as “Very” or “Extremely” effective</a:t>
            </a:r>
          </a:p>
          <a:p>
            <a:pPr lvl="1"/>
            <a:r>
              <a:rPr lang="en-US" sz="2800" dirty="0">
                <a:latin typeface="Baskerville Old Face" panose="02020602080505020303" pitchFamily="18" charset="0"/>
              </a:rPr>
              <a:t>Use social media to screen candidates with </a:t>
            </a:r>
            <a:r>
              <a:rPr lang="en-US" sz="2800" dirty="0" err="1">
                <a:latin typeface="Baskerville Old Face" panose="02020602080505020303" pitchFamily="18" charset="0"/>
              </a:rPr>
              <a:t>LinkedIN</a:t>
            </a:r>
            <a:r>
              <a:rPr lang="en-US" sz="2800" dirty="0">
                <a:latin typeface="Baskerville Old Face" panose="02020602080505020303" pitchFamily="18" charset="0"/>
              </a:rPr>
              <a:t> being the most popular </a:t>
            </a:r>
          </a:p>
          <a:p>
            <a:pPr lvl="1"/>
            <a:endParaRPr lang="en-US" dirty="0"/>
          </a:p>
        </p:txBody>
      </p:sp>
    </p:spTree>
    <p:extLst>
      <p:ext uri="{BB962C8B-B14F-4D97-AF65-F5344CB8AC3E}">
        <p14:creationId xmlns:p14="http://schemas.microsoft.com/office/powerpoint/2010/main" val="3768521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A3902-6C8E-3445-8303-C3945DD1A6B2}"/>
              </a:ext>
            </a:extLst>
          </p:cNvPr>
          <p:cNvSpPr>
            <a:spLocks noGrp="1"/>
          </p:cNvSpPr>
          <p:nvPr>
            <p:ph type="title"/>
          </p:nvPr>
        </p:nvSpPr>
        <p:spPr>
          <a:xfrm>
            <a:off x="204878" y="658512"/>
            <a:ext cx="11515725" cy="1325563"/>
          </a:xfrm>
        </p:spPr>
        <p:txBody>
          <a:bodyPr/>
          <a:lstStyle/>
          <a:p>
            <a:r>
              <a:rPr lang="en-US" dirty="0"/>
              <a:t>LinkedIn</a:t>
            </a:r>
          </a:p>
        </p:txBody>
      </p:sp>
      <p:pic>
        <p:nvPicPr>
          <p:cNvPr id="3" name="Picture 2">
            <a:extLst>
              <a:ext uri="{FF2B5EF4-FFF2-40B4-BE49-F238E27FC236}">
                <a16:creationId xmlns:a16="http://schemas.microsoft.com/office/drawing/2014/main" id="{29EC0B5C-1756-5BFB-73FF-A68F313B6156}"/>
              </a:ext>
            </a:extLst>
          </p:cNvPr>
          <p:cNvPicPr>
            <a:picLocks noChangeAspect="1"/>
          </p:cNvPicPr>
          <p:nvPr/>
        </p:nvPicPr>
        <p:blipFill rotWithShape="1">
          <a:blip r:embed="rId3"/>
          <a:srcRect l="12088" t="8166" r="35616" b="60001"/>
          <a:stretch/>
        </p:blipFill>
        <p:spPr>
          <a:xfrm>
            <a:off x="0" y="1984075"/>
            <a:ext cx="6447659" cy="3777615"/>
          </a:xfrm>
          <a:prstGeom prst="rect">
            <a:avLst/>
          </a:prstGeom>
        </p:spPr>
      </p:pic>
      <p:sp>
        <p:nvSpPr>
          <p:cNvPr id="6" name="TextBox 5">
            <a:extLst>
              <a:ext uri="{FF2B5EF4-FFF2-40B4-BE49-F238E27FC236}">
                <a16:creationId xmlns:a16="http://schemas.microsoft.com/office/drawing/2014/main" id="{2CED2244-622D-537C-8714-BF8CAD5D6767}"/>
              </a:ext>
            </a:extLst>
          </p:cNvPr>
          <p:cNvSpPr txBox="1"/>
          <p:nvPr/>
        </p:nvSpPr>
        <p:spPr>
          <a:xfrm>
            <a:off x="6550098" y="649973"/>
            <a:ext cx="5068066" cy="6124754"/>
          </a:xfrm>
          <a:prstGeom prst="rect">
            <a:avLst/>
          </a:prstGeom>
          <a:noFill/>
        </p:spPr>
        <p:txBody>
          <a:bodyPr wrap="square" rtlCol="0">
            <a:spAutoFit/>
          </a:bodyPr>
          <a:lstStyle/>
          <a:p>
            <a:pPr marL="457200" indent="-457200">
              <a:buFont typeface="Arial" panose="020B0604020202020204" pitchFamily="34" charset="0"/>
              <a:buChar char="•"/>
            </a:pPr>
            <a:r>
              <a:rPr lang="en-US" sz="2800" b="1" dirty="0"/>
              <a:t>Professional Photo</a:t>
            </a:r>
          </a:p>
          <a:p>
            <a:pPr marL="457200" indent="-457200">
              <a:buFont typeface="Arial" panose="020B0604020202020204" pitchFamily="34" charset="0"/>
              <a:buChar char="•"/>
            </a:pPr>
            <a:r>
              <a:rPr lang="en-US" sz="2800" b="1" dirty="0"/>
              <a:t>Headline</a:t>
            </a:r>
            <a:r>
              <a:rPr lang="en-US" sz="2800" dirty="0"/>
              <a:t>: tell who you are &amp; what you’re looking for</a:t>
            </a:r>
          </a:p>
          <a:p>
            <a:pPr marL="457200" indent="-457200">
              <a:buFont typeface="Arial" panose="020B0604020202020204" pitchFamily="34" charset="0"/>
              <a:buChar char="•"/>
            </a:pPr>
            <a:r>
              <a:rPr lang="en-US" sz="2800" b="1" dirty="0"/>
              <a:t>Education</a:t>
            </a:r>
            <a:r>
              <a:rPr lang="en-US" sz="2800" dirty="0"/>
              <a:t>: Degree, Major, Concentration and coursework</a:t>
            </a:r>
          </a:p>
          <a:p>
            <a:pPr marL="457200" indent="-457200">
              <a:buFont typeface="Arial" panose="020B0604020202020204" pitchFamily="34" charset="0"/>
              <a:buChar char="•"/>
            </a:pPr>
            <a:r>
              <a:rPr lang="en-US" sz="2800" b="1" dirty="0"/>
              <a:t>Projects</a:t>
            </a:r>
            <a:r>
              <a:rPr lang="en-US" sz="2800" dirty="0"/>
              <a:t>: related and most proud</a:t>
            </a:r>
          </a:p>
          <a:p>
            <a:pPr marL="457200" indent="-457200">
              <a:buFont typeface="Arial" panose="020B0604020202020204" pitchFamily="34" charset="0"/>
              <a:buChar char="•"/>
            </a:pPr>
            <a:r>
              <a:rPr lang="en-US" sz="2800" dirty="0"/>
              <a:t>Experience: Student clubs, volunteer, on campus jobs, community Service</a:t>
            </a:r>
          </a:p>
          <a:p>
            <a:pPr marL="457200" indent="-457200">
              <a:buFont typeface="Arial" panose="020B0604020202020204" pitchFamily="34" charset="0"/>
              <a:buChar char="•"/>
            </a:pPr>
            <a:r>
              <a:rPr lang="en-US" sz="2800" b="1" dirty="0"/>
              <a:t>Skills</a:t>
            </a:r>
            <a:r>
              <a:rPr lang="en-US" sz="2800" dirty="0"/>
              <a:t>: highlight skills developed in student orgs</a:t>
            </a:r>
          </a:p>
          <a:p>
            <a:endParaRPr lang="en-US" sz="2800" dirty="0"/>
          </a:p>
        </p:txBody>
      </p:sp>
    </p:spTree>
    <p:extLst>
      <p:ext uri="{BB962C8B-B14F-4D97-AF65-F5344CB8AC3E}">
        <p14:creationId xmlns:p14="http://schemas.microsoft.com/office/powerpoint/2010/main" val="1174573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E2FA25-670C-8D47-90F0-A02A60557113}"/>
              </a:ext>
            </a:extLst>
          </p:cNvPr>
          <p:cNvSpPr>
            <a:spLocks noGrp="1"/>
          </p:cNvSpPr>
          <p:nvPr>
            <p:ph type="title"/>
          </p:nvPr>
        </p:nvSpPr>
        <p:spPr/>
        <p:txBody>
          <a:bodyPr>
            <a:normAutofit/>
          </a:bodyPr>
          <a:lstStyle/>
          <a:p>
            <a:r>
              <a:rPr lang="en-US" sz="8800" dirty="0"/>
              <a:t>Why Getting Involved Matters?</a:t>
            </a:r>
          </a:p>
        </p:txBody>
      </p:sp>
      <p:sp>
        <p:nvSpPr>
          <p:cNvPr id="5" name="Content Placeholder 4">
            <a:extLst>
              <a:ext uri="{FF2B5EF4-FFF2-40B4-BE49-F238E27FC236}">
                <a16:creationId xmlns:a16="http://schemas.microsoft.com/office/drawing/2014/main" id="{C557D97B-BF36-0A46-A2E5-8F2A0EBAE114}"/>
              </a:ext>
            </a:extLst>
          </p:cNvPr>
          <p:cNvSpPr>
            <a:spLocks noGrp="1"/>
          </p:cNvSpPr>
          <p:nvPr>
            <p:ph idx="1"/>
          </p:nvPr>
        </p:nvSpPr>
        <p:spPr/>
        <p:txBody>
          <a:bodyPr/>
          <a:lstStyle/>
          <a:p>
            <a:r>
              <a:rPr lang="en-US" dirty="0"/>
              <a:t>Build’s Confidence</a:t>
            </a:r>
          </a:p>
          <a:p>
            <a:r>
              <a:rPr lang="en-US" dirty="0"/>
              <a:t>Demonstrates you can manage tasks and work with people</a:t>
            </a:r>
          </a:p>
          <a:p>
            <a:r>
              <a:rPr lang="en-US" dirty="0"/>
              <a:t>Develop strong communication skills</a:t>
            </a:r>
          </a:p>
          <a:p>
            <a:r>
              <a:rPr lang="en-US" dirty="0"/>
              <a:t>Discover your strengths</a:t>
            </a:r>
          </a:p>
          <a:p>
            <a:r>
              <a:rPr lang="en-US" dirty="0"/>
              <a:t>Impact your community and passions</a:t>
            </a:r>
          </a:p>
          <a:p>
            <a:r>
              <a:rPr lang="en-US" b="1" dirty="0"/>
              <a:t>Fill experience gaps in your resume</a:t>
            </a:r>
          </a:p>
          <a:p>
            <a:endParaRPr lang="en-US" dirty="0"/>
          </a:p>
        </p:txBody>
      </p:sp>
    </p:spTree>
    <p:extLst>
      <p:ext uri="{BB962C8B-B14F-4D97-AF65-F5344CB8AC3E}">
        <p14:creationId xmlns:p14="http://schemas.microsoft.com/office/powerpoint/2010/main" val="3528816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F3C21-0F24-7C17-C2F1-E609558C4194}"/>
              </a:ext>
            </a:extLst>
          </p:cNvPr>
          <p:cNvPicPr>
            <a:picLocks noChangeAspect="1"/>
          </p:cNvPicPr>
          <p:nvPr/>
        </p:nvPicPr>
        <p:blipFill rotWithShape="1">
          <a:blip r:embed="rId2"/>
          <a:srcRect l="18683" t="6541" r="21509" b="46415"/>
          <a:stretch/>
        </p:blipFill>
        <p:spPr>
          <a:xfrm>
            <a:off x="341183" y="513272"/>
            <a:ext cx="7702512" cy="5831456"/>
          </a:xfrm>
          <a:prstGeom prst="rect">
            <a:avLst/>
          </a:prstGeom>
        </p:spPr>
      </p:pic>
      <p:pic>
        <p:nvPicPr>
          <p:cNvPr id="7" name="Picture 6">
            <a:extLst>
              <a:ext uri="{FF2B5EF4-FFF2-40B4-BE49-F238E27FC236}">
                <a16:creationId xmlns:a16="http://schemas.microsoft.com/office/drawing/2014/main" id="{4B808924-0D31-2807-EA37-91F1D4058F4A}"/>
              </a:ext>
            </a:extLst>
          </p:cNvPr>
          <p:cNvPicPr>
            <a:picLocks noChangeAspect="1"/>
          </p:cNvPicPr>
          <p:nvPr/>
        </p:nvPicPr>
        <p:blipFill rotWithShape="1">
          <a:blip r:embed="rId3"/>
          <a:srcRect l="12630" t="44277" r="16423" b="45157"/>
          <a:stretch/>
        </p:blipFill>
        <p:spPr>
          <a:xfrm>
            <a:off x="569343" y="4986067"/>
            <a:ext cx="11179834" cy="1602570"/>
          </a:xfrm>
          <a:prstGeom prst="rect">
            <a:avLst/>
          </a:prstGeom>
        </p:spPr>
      </p:pic>
      <p:pic>
        <p:nvPicPr>
          <p:cNvPr id="9" name="Picture 8">
            <a:extLst>
              <a:ext uri="{FF2B5EF4-FFF2-40B4-BE49-F238E27FC236}">
                <a16:creationId xmlns:a16="http://schemas.microsoft.com/office/drawing/2014/main" id="{7B7ADFFC-C59C-0972-9A57-1BF7DF50368A}"/>
              </a:ext>
            </a:extLst>
          </p:cNvPr>
          <p:cNvPicPr>
            <a:picLocks noChangeAspect="1"/>
          </p:cNvPicPr>
          <p:nvPr/>
        </p:nvPicPr>
        <p:blipFill rotWithShape="1">
          <a:blip r:embed="rId3"/>
          <a:srcRect l="58879" t="18365" r="17634" b="56226"/>
          <a:stretch/>
        </p:blipFill>
        <p:spPr>
          <a:xfrm>
            <a:off x="7795807" y="632098"/>
            <a:ext cx="4181530" cy="4353969"/>
          </a:xfrm>
          <a:prstGeom prst="rect">
            <a:avLst/>
          </a:prstGeom>
        </p:spPr>
      </p:pic>
    </p:spTree>
    <p:extLst>
      <p:ext uri="{BB962C8B-B14F-4D97-AF65-F5344CB8AC3E}">
        <p14:creationId xmlns:p14="http://schemas.microsoft.com/office/powerpoint/2010/main" val="599767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A3902-6C8E-3445-8303-C3945DD1A6B2}"/>
              </a:ext>
            </a:extLst>
          </p:cNvPr>
          <p:cNvSpPr>
            <a:spLocks noGrp="1"/>
          </p:cNvSpPr>
          <p:nvPr>
            <p:ph type="title"/>
          </p:nvPr>
        </p:nvSpPr>
        <p:spPr>
          <a:xfrm>
            <a:off x="676275" y="1099760"/>
            <a:ext cx="11515725" cy="3499420"/>
          </a:xfrm>
        </p:spPr>
        <p:txBody>
          <a:bodyPr>
            <a:noAutofit/>
          </a:bodyPr>
          <a:lstStyle/>
          <a:p>
            <a:pPr algn="ctr"/>
            <a:r>
              <a:rPr lang="en-US" sz="12500" dirty="0"/>
              <a:t>Fall 2022 Career &amp; Internship Fair</a:t>
            </a:r>
            <a:br>
              <a:rPr lang="en-US" sz="17900" dirty="0"/>
            </a:br>
            <a:endParaRPr lang="en-US" sz="17900" dirty="0"/>
          </a:p>
        </p:txBody>
      </p:sp>
      <p:sp>
        <p:nvSpPr>
          <p:cNvPr id="2" name="TextBox 1">
            <a:extLst>
              <a:ext uri="{FF2B5EF4-FFF2-40B4-BE49-F238E27FC236}">
                <a16:creationId xmlns:a16="http://schemas.microsoft.com/office/drawing/2014/main" id="{CB2274A9-B625-631E-588D-ED4D0707A60D}"/>
              </a:ext>
            </a:extLst>
          </p:cNvPr>
          <p:cNvSpPr txBox="1"/>
          <p:nvPr/>
        </p:nvSpPr>
        <p:spPr>
          <a:xfrm>
            <a:off x="1566726" y="2218940"/>
            <a:ext cx="8464048" cy="2308324"/>
          </a:xfrm>
          <a:prstGeom prst="rect">
            <a:avLst/>
          </a:prstGeom>
          <a:noFill/>
        </p:spPr>
        <p:txBody>
          <a:bodyPr wrap="none" rtlCol="0">
            <a:spAutoFit/>
          </a:bodyPr>
          <a:lstStyle/>
          <a:p>
            <a:pPr algn="ctr"/>
            <a:r>
              <a:rPr lang="en-US" sz="4800" dirty="0"/>
              <a:t>September 28,2022</a:t>
            </a:r>
          </a:p>
          <a:p>
            <a:pPr algn="ctr"/>
            <a:r>
              <a:rPr lang="en-US" sz="4800" dirty="0"/>
              <a:t>1-4pm</a:t>
            </a:r>
          </a:p>
          <a:p>
            <a:pPr algn="ctr"/>
            <a:r>
              <a:rPr lang="en-US" sz="4800" dirty="0"/>
              <a:t>Location: University Event Center</a:t>
            </a:r>
          </a:p>
        </p:txBody>
      </p:sp>
      <p:sp>
        <p:nvSpPr>
          <p:cNvPr id="3" name="TextBox 2">
            <a:extLst>
              <a:ext uri="{FF2B5EF4-FFF2-40B4-BE49-F238E27FC236}">
                <a16:creationId xmlns:a16="http://schemas.microsoft.com/office/drawing/2014/main" id="{7DD7AD49-B71A-837F-3A33-8F4EA846FC48}"/>
              </a:ext>
            </a:extLst>
          </p:cNvPr>
          <p:cNvSpPr txBox="1"/>
          <p:nvPr/>
        </p:nvSpPr>
        <p:spPr>
          <a:xfrm>
            <a:off x="2156471" y="4807124"/>
            <a:ext cx="7284558" cy="1815882"/>
          </a:xfrm>
          <a:prstGeom prst="rect">
            <a:avLst/>
          </a:prstGeom>
          <a:noFill/>
        </p:spPr>
        <p:txBody>
          <a:bodyPr wrap="none" rtlCol="0">
            <a:spAutoFit/>
          </a:bodyPr>
          <a:lstStyle/>
          <a:p>
            <a:pPr algn="ctr"/>
            <a:r>
              <a:rPr lang="en-US" sz="2800" dirty="0"/>
              <a:t>Come to our hybrid career fair prep workshops.  </a:t>
            </a:r>
          </a:p>
          <a:p>
            <a:pPr algn="ctr"/>
            <a:r>
              <a:rPr lang="en-US" sz="2800" dirty="0"/>
              <a:t>Check our event calendar for dates and </a:t>
            </a:r>
          </a:p>
          <a:p>
            <a:pPr algn="ctr"/>
            <a:r>
              <a:rPr lang="en-US" sz="2800" dirty="0"/>
              <a:t>registration details.</a:t>
            </a:r>
          </a:p>
          <a:p>
            <a:endParaRPr lang="en-US" sz="2800" dirty="0"/>
          </a:p>
        </p:txBody>
      </p:sp>
      <p:cxnSp>
        <p:nvCxnSpPr>
          <p:cNvPr id="7" name="Straight Connector 6">
            <a:extLst>
              <a:ext uri="{FF2B5EF4-FFF2-40B4-BE49-F238E27FC236}">
                <a16:creationId xmlns:a16="http://schemas.microsoft.com/office/drawing/2014/main" id="{99A3D4E9-AD38-0877-7F24-093B93F66079}"/>
              </a:ext>
            </a:extLst>
          </p:cNvPr>
          <p:cNvCxnSpPr/>
          <p:nvPr/>
        </p:nvCxnSpPr>
        <p:spPr>
          <a:xfrm>
            <a:off x="534838" y="4599180"/>
            <a:ext cx="1085203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714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1A970-34BB-0A40-9695-24D0461B75EC}"/>
              </a:ext>
            </a:extLst>
          </p:cNvPr>
          <p:cNvSpPr>
            <a:spLocks noGrp="1"/>
          </p:cNvSpPr>
          <p:nvPr>
            <p:ph type="ctrTitle"/>
          </p:nvPr>
        </p:nvSpPr>
        <p:spPr>
          <a:xfrm>
            <a:off x="379561" y="558321"/>
            <a:ext cx="11576649" cy="2387600"/>
          </a:xfrm>
        </p:spPr>
        <p:txBody>
          <a:bodyPr>
            <a:normAutofit/>
          </a:bodyPr>
          <a:lstStyle/>
          <a:p>
            <a:r>
              <a:rPr lang="en-US" sz="8800" dirty="0"/>
              <a:t>Career and Professional Development Center</a:t>
            </a:r>
          </a:p>
        </p:txBody>
      </p:sp>
      <p:sp>
        <p:nvSpPr>
          <p:cNvPr id="3" name="Subtitle 2">
            <a:extLst>
              <a:ext uri="{FF2B5EF4-FFF2-40B4-BE49-F238E27FC236}">
                <a16:creationId xmlns:a16="http://schemas.microsoft.com/office/drawing/2014/main" id="{973ED3AE-042D-5846-80E5-51433A1DE67A}"/>
              </a:ext>
            </a:extLst>
          </p:cNvPr>
          <p:cNvSpPr>
            <a:spLocks noGrp="1"/>
          </p:cNvSpPr>
          <p:nvPr>
            <p:ph type="subTitle" idx="1"/>
          </p:nvPr>
        </p:nvSpPr>
        <p:spPr>
          <a:xfrm>
            <a:off x="1524000" y="3084199"/>
            <a:ext cx="9144000" cy="1655762"/>
          </a:xfrm>
        </p:spPr>
        <p:txBody>
          <a:bodyPr>
            <a:normAutofit fontScale="92500" lnSpcReduction="10000"/>
          </a:bodyPr>
          <a:lstStyle/>
          <a:p>
            <a:r>
              <a:rPr lang="en-US" sz="3600" dirty="0">
                <a:solidFill>
                  <a:srgbClr val="FFD100"/>
                </a:solidFill>
              </a:rPr>
              <a:t>www.csustan.edu/career  | career@csustan.edu</a:t>
            </a:r>
          </a:p>
          <a:p>
            <a:r>
              <a:rPr lang="en-US" sz="3600" dirty="0">
                <a:solidFill>
                  <a:srgbClr val="FFD100"/>
                </a:solidFill>
              </a:rPr>
              <a:t>@stanstatecareer</a:t>
            </a:r>
          </a:p>
          <a:p>
            <a:r>
              <a:rPr lang="en-US" sz="3600" dirty="0">
                <a:solidFill>
                  <a:srgbClr val="FFD100"/>
                </a:solidFill>
              </a:rPr>
              <a:t>SC 205</a:t>
            </a:r>
          </a:p>
        </p:txBody>
      </p:sp>
      <p:sp>
        <p:nvSpPr>
          <p:cNvPr id="4" name="TextBox 3">
            <a:extLst>
              <a:ext uri="{FF2B5EF4-FFF2-40B4-BE49-F238E27FC236}">
                <a16:creationId xmlns:a16="http://schemas.microsoft.com/office/drawing/2014/main" id="{9225C506-F808-C34D-FD39-DC8A76488863}"/>
              </a:ext>
            </a:extLst>
          </p:cNvPr>
          <p:cNvSpPr txBox="1"/>
          <p:nvPr/>
        </p:nvSpPr>
        <p:spPr>
          <a:xfrm>
            <a:off x="2428211" y="4572161"/>
            <a:ext cx="5216106" cy="1754326"/>
          </a:xfrm>
          <a:prstGeom prst="rect">
            <a:avLst/>
          </a:prstGeom>
          <a:noFill/>
        </p:spPr>
        <p:txBody>
          <a:bodyPr wrap="square" rtlCol="0">
            <a:spAutoFit/>
          </a:bodyPr>
          <a:lstStyle/>
          <a:p>
            <a:r>
              <a:rPr lang="en-US" sz="3600" dirty="0">
                <a:solidFill>
                  <a:schemeClr val="bg1"/>
                </a:solidFill>
              </a:rPr>
              <a:t>Walk-ins</a:t>
            </a:r>
            <a:br>
              <a:rPr lang="en-US" sz="3600" dirty="0">
                <a:solidFill>
                  <a:schemeClr val="bg1"/>
                </a:solidFill>
              </a:rPr>
            </a:br>
            <a:r>
              <a:rPr lang="en-US" sz="3600" dirty="0">
                <a:solidFill>
                  <a:schemeClr val="bg1"/>
                </a:solidFill>
              </a:rPr>
              <a:t>Tues/Wed/Thurs</a:t>
            </a:r>
          </a:p>
          <a:p>
            <a:r>
              <a:rPr lang="en-US" sz="3600" dirty="0">
                <a:solidFill>
                  <a:schemeClr val="bg1"/>
                </a:solidFill>
              </a:rPr>
              <a:t>10:30-12pm</a:t>
            </a:r>
          </a:p>
        </p:txBody>
      </p:sp>
      <p:sp>
        <p:nvSpPr>
          <p:cNvPr id="5" name="TextBox 4">
            <a:extLst>
              <a:ext uri="{FF2B5EF4-FFF2-40B4-BE49-F238E27FC236}">
                <a16:creationId xmlns:a16="http://schemas.microsoft.com/office/drawing/2014/main" id="{5E8DFC9D-90A0-C044-9D19-563BFA5B4625}"/>
              </a:ext>
            </a:extLst>
          </p:cNvPr>
          <p:cNvSpPr txBox="1"/>
          <p:nvPr/>
        </p:nvSpPr>
        <p:spPr>
          <a:xfrm>
            <a:off x="6915509" y="4572161"/>
            <a:ext cx="2848280" cy="1754326"/>
          </a:xfrm>
          <a:prstGeom prst="rect">
            <a:avLst/>
          </a:prstGeom>
          <a:noFill/>
        </p:spPr>
        <p:txBody>
          <a:bodyPr wrap="none" rtlCol="0">
            <a:spAutoFit/>
          </a:bodyPr>
          <a:lstStyle/>
          <a:p>
            <a:r>
              <a:rPr lang="en-US" sz="3600" dirty="0">
                <a:solidFill>
                  <a:schemeClr val="bg1"/>
                </a:solidFill>
              </a:rPr>
              <a:t>Appointments</a:t>
            </a:r>
          </a:p>
          <a:p>
            <a:r>
              <a:rPr lang="en-US" sz="3600" dirty="0">
                <a:solidFill>
                  <a:schemeClr val="bg1"/>
                </a:solidFill>
              </a:rPr>
              <a:t>Through </a:t>
            </a:r>
          </a:p>
          <a:p>
            <a:r>
              <a:rPr lang="en-US" sz="3600" dirty="0">
                <a:solidFill>
                  <a:schemeClr val="bg1"/>
                </a:solidFill>
              </a:rPr>
              <a:t>Handshake</a:t>
            </a:r>
          </a:p>
        </p:txBody>
      </p:sp>
    </p:spTree>
    <p:extLst>
      <p:ext uri="{BB962C8B-B14F-4D97-AF65-F5344CB8AC3E}">
        <p14:creationId xmlns:p14="http://schemas.microsoft.com/office/powerpoint/2010/main" val="3872711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A3902-6C8E-3445-8303-C3945DD1A6B2}"/>
              </a:ext>
            </a:extLst>
          </p:cNvPr>
          <p:cNvSpPr>
            <a:spLocks noGrp="1"/>
          </p:cNvSpPr>
          <p:nvPr>
            <p:ph type="title"/>
          </p:nvPr>
        </p:nvSpPr>
        <p:spPr>
          <a:xfrm>
            <a:off x="342900" y="808831"/>
            <a:ext cx="2710851" cy="5591969"/>
          </a:xfrm>
        </p:spPr>
        <p:txBody>
          <a:bodyPr>
            <a:normAutofit/>
          </a:bodyPr>
          <a:lstStyle/>
          <a:p>
            <a:r>
              <a:rPr lang="en-US" sz="9600" dirty="0"/>
              <a:t>What do </a:t>
            </a:r>
            <a:br>
              <a:rPr lang="en-US" sz="9600" dirty="0"/>
            </a:br>
            <a:r>
              <a:rPr lang="en-US" sz="9600" dirty="0"/>
              <a:t>employers </a:t>
            </a:r>
            <a:br>
              <a:rPr lang="en-US" sz="9600" dirty="0"/>
            </a:br>
            <a:r>
              <a:rPr lang="en-US" sz="9600" dirty="0"/>
              <a:t>look for? </a:t>
            </a:r>
          </a:p>
        </p:txBody>
      </p:sp>
      <p:pic>
        <p:nvPicPr>
          <p:cNvPr id="3" name="Picture 2">
            <a:extLst>
              <a:ext uri="{FF2B5EF4-FFF2-40B4-BE49-F238E27FC236}">
                <a16:creationId xmlns:a16="http://schemas.microsoft.com/office/drawing/2014/main" id="{7DB07781-81BD-378C-1E0D-88892514C1B9}"/>
              </a:ext>
            </a:extLst>
          </p:cNvPr>
          <p:cNvPicPr>
            <a:picLocks noChangeAspect="1"/>
          </p:cNvPicPr>
          <p:nvPr/>
        </p:nvPicPr>
        <p:blipFill rotWithShape="1">
          <a:blip r:embed="rId3"/>
          <a:srcRect l="25909" t="8805" r="29256" b="50000"/>
          <a:stretch/>
        </p:blipFill>
        <p:spPr>
          <a:xfrm>
            <a:off x="3053751" y="0"/>
            <a:ext cx="7867291" cy="6957592"/>
          </a:xfrm>
          <a:prstGeom prst="rect">
            <a:avLst/>
          </a:prstGeom>
        </p:spPr>
      </p:pic>
    </p:spTree>
    <p:extLst>
      <p:ext uri="{BB962C8B-B14F-4D97-AF65-F5344CB8AC3E}">
        <p14:creationId xmlns:p14="http://schemas.microsoft.com/office/powerpoint/2010/main" val="2749647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A3902-6C8E-3445-8303-C3945DD1A6B2}"/>
              </a:ext>
            </a:extLst>
          </p:cNvPr>
          <p:cNvSpPr>
            <a:spLocks noGrp="1"/>
          </p:cNvSpPr>
          <p:nvPr>
            <p:ph type="title"/>
          </p:nvPr>
        </p:nvSpPr>
        <p:spPr/>
        <p:txBody>
          <a:bodyPr>
            <a:noAutofit/>
          </a:bodyPr>
          <a:lstStyle/>
          <a:p>
            <a:r>
              <a:rPr lang="en-US" sz="9600" dirty="0"/>
              <a:t>Marketing Your Involvement</a:t>
            </a:r>
          </a:p>
        </p:txBody>
      </p:sp>
      <p:pic>
        <p:nvPicPr>
          <p:cNvPr id="3" name="Picture 2" descr="A picture containing text&#10;&#10;Description automatically generated">
            <a:extLst>
              <a:ext uri="{FF2B5EF4-FFF2-40B4-BE49-F238E27FC236}">
                <a16:creationId xmlns:a16="http://schemas.microsoft.com/office/drawing/2014/main" id="{6D2A3A5E-A6B8-1E1E-4229-81AE7544DB3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65307" y="2974542"/>
            <a:ext cx="3603524" cy="3883458"/>
          </a:xfrm>
          <a:prstGeom prst="rect">
            <a:avLst/>
          </a:prstGeom>
        </p:spPr>
      </p:pic>
      <p:pic>
        <p:nvPicPr>
          <p:cNvPr id="16" name="Picture 15" descr="A picture containing text, sign&#10;&#10;Description automatically generated">
            <a:extLst>
              <a:ext uri="{FF2B5EF4-FFF2-40B4-BE49-F238E27FC236}">
                <a16:creationId xmlns:a16="http://schemas.microsoft.com/office/drawing/2014/main" id="{D4912F8C-9668-66C4-4A89-0F7B2198BF5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461772" y="951069"/>
            <a:ext cx="5007891" cy="2637489"/>
          </a:xfrm>
          <a:prstGeom prst="rect">
            <a:avLst/>
          </a:prstGeom>
        </p:spPr>
      </p:pic>
      <p:pic>
        <p:nvPicPr>
          <p:cNvPr id="19" name="Picture 18" descr="Icon&#10;&#10;Description automatically generated">
            <a:extLst>
              <a:ext uri="{FF2B5EF4-FFF2-40B4-BE49-F238E27FC236}">
                <a16:creationId xmlns:a16="http://schemas.microsoft.com/office/drawing/2014/main" id="{EBD182E0-BA71-05E0-2E4D-DFB44AFC9526}"/>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238219" y="2405232"/>
            <a:ext cx="4311195" cy="3243532"/>
          </a:xfrm>
          <a:prstGeom prst="rect">
            <a:avLst/>
          </a:prstGeom>
        </p:spPr>
      </p:pic>
      <p:sp>
        <p:nvSpPr>
          <p:cNvPr id="20" name="TextBox 19">
            <a:extLst>
              <a:ext uri="{FF2B5EF4-FFF2-40B4-BE49-F238E27FC236}">
                <a16:creationId xmlns:a16="http://schemas.microsoft.com/office/drawing/2014/main" id="{BF13E37F-0A7C-B5DD-C103-6A837989AA31}"/>
              </a:ext>
            </a:extLst>
          </p:cNvPr>
          <p:cNvSpPr txBox="1"/>
          <p:nvPr/>
        </p:nvSpPr>
        <p:spPr>
          <a:xfrm>
            <a:off x="4154117" y="5384918"/>
            <a:ext cx="3051413" cy="707886"/>
          </a:xfrm>
          <a:prstGeom prst="rect">
            <a:avLst/>
          </a:prstGeom>
          <a:noFill/>
        </p:spPr>
        <p:txBody>
          <a:bodyPr wrap="none" rtlCol="0">
            <a:spAutoFit/>
          </a:bodyPr>
          <a:lstStyle/>
          <a:p>
            <a:r>
              <a:rPr lang="en-US" sz="4000" b="1" dirty="0">
                <a:solidFill>
                  <a:srgbClr val="C00000"/>
                </a:solidFill>
              </a:rPr>
              <a:t>Job Interview</a:t>
            </a:r>
          </a:p>
        </p:txBody>
      </p:sp>
      <p:sp>
        <p:nvSpPr>
          <p:cNvPr id="21" name="TextBox 20">
            <a:extLst>
              <a:ext uri="{FF2B5EF4-FFF2-40B4-BE49-F238E27FC236}">
                <a16:creationId xmlns:a16="http://schemas.microsoft.com/office/drawing/2014/main" id="{29F42818-3654-D62A-C689-2C604FA60CCC}"/>
              </a:ext>
            </a:extLst>
          </p:cNvPr>
          <p:cNvSpPr txBox="1"/>
          <p:nvPr/>
        </p:nvSpPr>
        <p:spPr>
          <a:xfrm>
            <a:off x="8665257" y="3608560"/>
            <a:ext cx="3107710" cy="707886"/>
          </a:xfrm>
          <a:prstGeom prst="rect">
            <a:avLst/>
          </a:prstGeom>
          <a:noFill/>
        </p:spPr>
        <p:txBody>
          <a:bodyPr wrap="none" rtlCol="0">
            <a:spAutoFit/>
          </a:bodyPr>
          <a:lstStyle/>
          <a:p>
            <a:r>
              <a:rPr lang="en-US" sz="4000" b="1" dirty="0">
                <a:solidFill>
                  <a:srgbClr val="C00000"/>
                </a:solidFill>
              </a:rPr>
              <a:t>Elevator Pitch</a:t>
            </a:r>
          </a:p>
        </p:txBody>
      </p:sp>
    </p:spTree>
    <p:extLst>
      <p:ext uri="{BB962C8B-B14F-4D97-AF65-F5344CB8AC3E}">
        <p14:creationId xmlns:p14="http://schemas.microsoft.com/office/powerpoint/2010/main" val="3980057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A3902-6C8E-3445-8303-C3945DD1A6B2}"/>
              </a:ext>
            </a:extLst>
          </p:cNvPr>
          <p:cNvSpPr>
            <a:spLocks noGrp="1"/>
          </p:cNvSpPr>
          <p:nvPr>
            <p:ph type="title"/>
          </p:nvPr>
        </p:nvSpPr>
        <p:spPr/>
        <p:txBody>
          <a:bodyPr/>
          <a:lstStyle/>
          <a:p>
            <a:r>
              <a:rPr lang="en-US" dirty="0"/>
              <a:t>Experiences Employers Look For:</a:t>
            </a:r>
          </a:p>
        </p:txBody>
      </p:sp>
      <p:sp>
        <p:nvSpPr>
          <p:cNvPr id="5" name="Content Placeholder 4">
            <a:extLst>
              <a:ext uri="{FF2B5EF4-FFF2-40B4-BE49-F238E27FC236}">
                <a16:creationId xmlns:a16="http://schemas.microsoft.com/office/drawing/2014/main" id="{5ADEEE4F-D847-5640-99E7-67F9B1232A38}"/>
              </a:ext>
            </a:extLst>
          </p:cNvPr>
          <p:cNvSpPr>
            <a:spLocks noGrp="1"/>
          </p:cNvSpPr>
          <p:nvPr>
            <p:ph idx="4294967295"/>
          </p:nvPr>
        </p:nvSpPr>
        <p:spPr>
          <a:xfrm>
            <a:off x="342900" y="2269331"/>
            <a:ext cx="11515725" cy="4351338"/>
          </a:xfrm>
        </p:spPr>
        <p:txBody>
          <a:bodyPr/>
          <a:lstStyle/>
          <a:p>
            <a:r>
              <a:rPr lang="en-US" dirty="0"/>
              <a:t>Internships and Volunteering</a:t>
            </a:r>
          </a:p>
          <a:p>
            <a:r>
              <a:rPr lang="en-US" dirty="0"/>
              <a:t>Student governments and organizations</a:t>
            </a:r>
          </a:p>
          <a:p>
            <a:r>
              <a:rPr lang="en-US" dirty="0"/>
              <a:t>Passion projects (on or off campus)</a:t>
            </a:r>
          </a:p>
          <a:p>
            <a:r>
              <a:rPr lang="en-US" dirty="0"/>
              <a:t>Anytime you worked in a team (course projects, research papers, presentations, </a:t>
            </a:r>
            <a:r>
              <a:rPr lang="en-US" dirty="0" err="1"/>
              <a:t>etc</a:t>
            </a:r>
            <a:r>
              <a:rPr lang="en-US" dirty="0"/>
              <a:t>)</a:t>
            </a:r>
          </a:p>
          <a:p>
            <a:r>
              <a:rPr lang="en-US" dirty="0"/>
              <a:t>Independent Projects (if relevant)</a:t>
            </a:r>
          </a:p>
          <a:p>
            <a:pPr lvl="1"/>
            <a:r>
              <a:rPr lang="en-US" dirty="0"/>
              <a:t>Web design, blog writing, Social media marketing for family business)</a:t>
            </a:r>
          </a:p>
        </p:txBody>
      </p:sp>
    </p:spTree>
    <p:extLst>
      <p:ext uri="{BB962C8B-B14F-4D97-AF65-F5344CB8AC3E}">
        <p14:creationId xmlns:p14="http://schemas.microsoft.com/office/powerpoint/2010/main" val="3207223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A3902-6C8E-3445-8303-C3945DD1A6B2}"/>
              </a:ext>
            </a:extLst>
          </p:cNvPr>
          <p:cNvSpPr>
            <a:spLocks noGrp="1"/>
          </p:cNvSpPr>
          <p:nvPr>
            <p:ph type="title"/>
          </p:nvPr>
        </p:nvSpPr>
        <p:spPr/>
        <p:txBody>
          <a:bodyPr/>
          <a:lstStyle/>
          <a:p>
            <a:r>
              <a:rPr lang="en-US" dirty="0"/>
              <a:t>Student government and organizations</a:t>
            </a:r>
          </a:p>
        </p:txBody>
      </p:sp>
      <p:sp>
        <p:nvSpPr>
          <p:cNvPr id="5" name="Content Placeholder 4">
            <a:extLst>
              <a:ext uri="{FF2B5EF4-FFF2-40B4-BE49-F238E27FC236}">
                <a16:creationId xmlns:a16="http://schemas.microsoft.com/office/drawing/2014/main" id="{5ADEEE4F-D847-5640-99E7-67F9B1232A38}"/>
              </a:ext>
            </a:extLst>
          </p:cNvPr>
          <p:cNvSpPr>
            <a:spLocks noGrp="1"/>
          </p:cNvSpPr>
          <p:nvPr>
            <p:ph idx="4294967295"/>
          </p:nvPr>
        </p:nvSpPr>
        <p:spPr>
          <a:xfrm>
            <a:off x="342900" y="2269331"/>
            <a:ext cx="11515725" cy="4351338"/>
          </a:xfrm>
        </p:spPr>
        <p:txBody>
          <a:bodyPr/>
          <a:lstStyle/>
          <a:p>
            <a:r>
              <a:rPr lang="en-US" dirty="0"/>
              <a:t>Shows you care about making situations better (important to any business)</a:t>
            </a:r>
          </a:p>
          <a:p>
            <a:r>
              <a:rPr lang="en-US" dirty="0"/>
              <a:t>Emphasis on WHAT you did to make your college and other students experiences better</a:t>
            </a:r>
          </a:p>
          <a:p>
            <a:endParaRPr lang="en-US" dirty="0"/>
          </a:p>
          <a:p>
            <a:pPr marL="0" indent="0">
              <a:buNone/>
            </a:pPr>
            <a:r>
              <a:rPr lang="en-US" b="1" dirty="0">
                <a:solidFill>
                  <a:srgbClr val="C00000"/>
                </a:solidFill>
              </a:rPr>
              <a:t>How to do this</a:t>
            </a:r>
            <a:r>
              <a:rPr lang="en-US" dirty="0"/>
              <a:t>: STORIES</a:t>
            </a:r>
          </a:p>
        </p:txBody>
      </p:sp>
    </p:spTree>
    <p:extLst>
      <p:ext uri="{BB962C8B-B14F-4D97-AF65-F5344CB8AC3E}">
        <p14:creationId xmlns:p14="http://schemas.microsoft.com/office/powerpoint/2010/main" val="3497486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A3902-6C8E-3445-8303-C3945DD1A6B2}"/>
              </a:ext>
            </a:extLst>
          </p:cNvPr>
          <p:cNvSpPr>
            <a:spLocks noGrp="1"/>
          </p:cNvSpPr>
          <p:nvPr>
            <p:ph type="title"/>
          </p:nvPr>
        </p:nvSpPr>
        <p:spPr>
          <a:xfrm>
            <a:off x="338137" y="914401"/>
            <a:ext cx="11515725" cy="1823843"/>
          </a:xfrm>
        </p:spPr>
        <p:txBody>
          <a:bodyPr>
            <a:normAutofit fontScale="90000"/>
          </a:bodyPr>
          <a:lstStyle/>
          <a:p>
            <a:pPr algn="ctr"/>
            <a:r>
              <a:rPr lang="en-US" sz="9800" dirty="0"/>
              <a:t>Resume</a:t>
            </a:r>
            <a:br>
              <a:rPr lang="en-US" dirty="0"/>
            </a:br>
            <a:r>
              <a:rPr lang="en-US" sz="3600" dirty="0">
                <a:solidFill>
                  <a:schemeClr val="tx1"/>
                </a:solidFill>
                <a:latin typeface="Arial Black" panose="020B0A04020102020204" pitchFamily="34" charset="0"/>
                <a:cs typeface="Aharoni" panose="02010803020104030203" pitchFamily="2" charset="-79"/>
              </a:rPr>
              <a:t>Just because you weren’t paid, does not mean it’s not experience </a:t>
            </a:r>
            <a:endParaRPr lang="en-US" dirty="0">
              <a:solidFill>
                <a:schemeClr val="tx1"/>
              </a:solidFill>
              <a:latin typeface="Arial Black" panose="020B0A04020102020204" pitchFamily="34" charset="0"/>
              <a:cs typeface="Aharoni" panose="02010803020104030203" pitchFamily="2" charset="-79"/>
            </a:endParaRPr>
          </a:p>
        </p:txBody>
      </p:sp>
      <p:sp>
        <p:nvSpPr>
          <p:cNvPr id="5" name="Content Placeholder 4">
            <a:extLst>
              <a:ext uri="{FF2B5EF4-FFF2-40B4-BE49-F238E27FC236}">
                <a16:creationId xmlns:a16="http://schemas.microsoft.com/office/drawing/2014/main" id="{5ADEEE4F-D847-5640-99E7-67F9B1232A38}"/>
              </a:ext>
            </a:extLst>
          </p:cNvPr>
          <p:cNvSpPr>
            <a:spLocks noGrp="1"/>
          </p:cNvSpPr>
          <p:nvPr>
            <p:ph idx="4294967295"/>
          </p:nvPr>
        </p:nvSpPr>
        <p:spPr>
          <a:xfrm>
            <a:off x="342900" y="3221966"/>
            <a:ext cx="11515725" cy="4351338"/>
          </a:xfrm>
        </p:spPr>
        <p:txBody>
          <a:bodyPr/>
          <a:lstStyle/>
          <a:p>
            <a:r>
              <a:rPr lang="en-US" dirty="0"/>
              <a:t>Highlight </a:t>
            </a:r>
            <a:r>
              <a:rPr lang="en-US" b="1" dirty="0"/>
              <a:t>skills </a:t>
            </a:r>
            <a:r>
              <a:rPr lang="en-US" dirty="0"/>
              <a:t>used to complete tasks: STAR method</a:t>
            </a:r>
          </a:p>
          <a:p>
            <a:r>
              <a:rPr lang="en-US" dirty="0"/>
              <a:t>Focus on major projects or accomplishments most proud of, rather than typical tasks</a:t>
            </a:r>
          </a:p>
          <a:p>
            <a:r>
              <a:rPr lang="en-US" dirty="0"/>
              <a:t>Include results in the form of “measurements” </a:t>
            </a:r>
          </a:p>
          <a:p>
            <a:pPr lvl="1"/>
            <a:r>
              <a:rPr lang="en-US" dirty="0"/>
              <a:t>Numbers (# in your team, attendance, recruited ___ new members)</a:t>
            </a:r>
          </a:p>
          <a:p>
            <a:pPr lvl="1"/>
            <a:r>
              <a:rPr lang="en-US" dirty="0"/>
              <a:t>Time: reduced time by ___%</a:t>
            </a:r>
          </a:p>
          <a:p>
            <a:pPr lvl="1"/>
            <a:r>
              <a:rPr lang="en-US" dirty="0"/>
              <a:t>Money raised or reduced costs</a:t>
            </a:r>
          </a:p>
          <a:p>
            <a:endParaRPr lang="en-US" dirty="0"/>
          </a:p>
        </p:txBody>
      </p:sp>
    </p:spTree>
    <p:extLst>
      <p:ext uri="{BB962C8B-B14F-4D97-AF65-F5344CB8AC3E}">
        <p14:creationId xmlns:p14="http://schemas.microsoft.com/office/powerpoint/2010/main" val="1001141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A3902-6C8E-3445-8303-C3945DD1A6B2}"/>
              </a:ext>
            </a:extLst>
          </p:cNvPr>
          <p:cNvSpPr>
            <a:spLocks noGrp="1"/>
          </p:cNvSpPr>
          <p:nvPr>
            <p:ph type="title"/>
          </p:nvPr>
        </p:nvSpPr>
        <p:spPr>
          <a:xfrm>
            <a:off x="342900" y="465827"/>
            <a:ext cx="11515725" cy="1823843"/>
          </a:xfrm>
        </p:spPr>
        <p:txBody>
          <a:bodyPr>
            <a:normAutofit/>
          </a:bodyPr>
          <a:lstStyle/>
          <a:p>
            <a:pPr algn="ctr"/>
            <a:r>
              <a:rPr lang="en-US" sz="9800" dirty="0"/>
              <a:t>Resume: </a:t>
            </a:r>
            <a:r>
              <a:rPr lang="en-US" sz="5400" dirty="0">
                <a:solidFill>
                  <a:schemeClr val="tx1"/>
                </a:solidFill>
                <a:latin typeface="Arial Black" panose="020B0A04020102020204" pitchFamily="34" charset="0"/>
                <a:cs typeface="Aharoni" panose="02010803020104030203" pitchFamily="2" charset="-79"/>
              </a:rPr>
              <a:t>Sample Statements</a:t>
            </a:r>
            <a:endParaRPr lang="en-US" dirty="0">
              <a:solidFill>
                <a:schemeClr val="tx1"/>
              </a:solidFill>
              <a:latin typeface="Arial Black" panose="020B0A04020102020204" pitchFamily="34" charset="0"/>
              <a:cs typeface="Aharoni" panose="02010803020104030203" pitchFamily="2" charset="-79"/>
            </a:endParaRPr>
          </a:p>
        </p:txBody>
      </p:sp>
      <p:sp>
        <p:nvSpPr>
          <p:cNvPr id="5" name="Content Placeholder 4">
            <a:extLst>
              <a:ext uri="{FF2B5EF4-FFF2-40B4-BE49-F238E27FC236}">
                <a16:creationId xmlns:a16="http://schemas.microsoft.com/office/drawing/2014/main" id="{5ADEEE4F-D847-5640-99E7-67F9B1232A38}"/>
              </a:ext>
            </a:extLst>
          </p:cNvPr>
          <p:cNvSpPr>
            <a:spLocks noGrp="1"/>
          </p:cNvSpPr>
          <p:nvPr>
            <p:ph idx="4294967295"/>
          </p:nvPr>
        </p:nvSpPr>
        <p:spPr>
          <a:xfrm>
            <a:off x="338137" y="2289670"/>
            <a:ext cx="11515725" cy="4351338"/>
          </a:xfrm>
        </p:spPr>
        <p:txBody>
          <a:bodyPr/>
          <a:lstStyle/>
          <a:p>
            <a:r>
              <a:rPr lang="en-US" dirty="0"/>
              <a:t>Take ownership in the work you’ve done:</a:t>
            </a:r>
          </a:p>
          <a:p>
            <a:pPr marL="0" indent="0">
              <a:buNone/>
            </a:pPr>
            <a:endParaRPr lang="en-US" dirty="0"/>
          </a:p>
          <a:p>
            <a:pPr marL="0" indent="0">
              <a:buNone/>
            </a:pPr>
            <a:r>
              <a:rPr lang="en-US" dirty="0"/>
              <a:t>STAR method</a:t>
            </a:r>
          </a:p>
          <a:p>
            <a:pPr marL="0" indent="0">
              <a:buNone/>
            </a:pPr>
            <a:r>
              <a:rPr lang="en-US" dirty="0"/>
              <a:t>S/T: Situation/Task: What was going on, what did you do</a:t>
            </a:r>
          </a:p>
          <a:p>
            <a:pPr marL="0" indent="0">
              <a:buNone/>
            </a:pPr>
            <a:r>
              <a:rPr lang="en-US" dirty="0"/>
              <a:t>A: Action: How did you do it</a:t>
            </a:r>
          </a:p>
          <a:p>
            <a:pPr marL="0" indent="0">
              <a:buNone/>
            </a:pPr>
            <a:r>
              <a:rPr lang="en-US" dirty="0"/>
              <a:t>R: Results (quantify with numbers, measurements whenever possible)</a:t>
            </a:r>
          </a:p>
          <a:p>
            <a:endParaRPr lang="en-US" dirty="0"/>
          </a:p>
        </p:txBody>
      </p:sp>
    </p:spTree>
    <p:extLst>
      <p:ext uri="{BB962C8B-B14F-4D97-AF65-F5344CB8AC3E}">
        <p14:creationId xmlns:p14="http://schemas.microsoft.com/office/powerpoint/2010/main" val="3097801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A3902-6C8E-3445-8303-C3945DD1A6B2}"/>
              </a:ext>
            </a:extLst>
          </p:cNvPr>
          <p:cNvSpPr>
            <a:spLocks noGrp="1"/>
          </p:cNvSpPr>
          <p:nvPr>
            <p:ph type="title"/>
          </p:nvPr>
        </p:nvSpPr>
        <p:spPr>
          <a:xfrm>
            <a:off x="342900" y="465827"/>
            <a:ext cx="11515725" cy="1823843"/>
          </a:xfrm>
        </p:spPr>
        <p:txBody>
          <a:bodyPr>
            <a:normAutofit/>
          </a:bodyPr>
          <a:lstStyle/>
          <a:p>
            <a:pPr algn="ctr"/>
            <a:r>
              <a:rPr lang="en-US" sz="9800" dirty="0"/>
              <a:t>Resume: </a:t>
            </a:r>
            <a:r>
              <a:rPr lang="en-US" sz="5400" dirty="0">
                <a:solidFill>
                  <a:schemeClr val="tx1"/>
                </a:solidFill>
                <a:latin typeface="Arial Black" panose="020B0A04020102020204" pitchFamily="34" charset="0"/>
                <a:cs typeface="Aharoni" panose="02010803020104030203" pitchFamily="2" charset="-79"/>
              </a:rPr>
              <a:t>Sample Statements</a:t>
            </a:r>
            <a:endParaRPr lang="en-US" dirty="0">
              <a:solidFill>
                <a:schemeClr val="tx1"/>
              </a:solidFill>
              <a:latin typeface="Arial Black" panose="020B0A04020102020204" pitchFamily="34" charset="0"/>
              <a:cs typeface="Aharoni" panose="02010803020104030203" pitchFamily="2" charset="-79"/>
            </a:endParaRPr>
          </a:p>
        </p:txBody>
      </p:sp>
      <p:sp>
        <p:nvSpPr>
          <p:cNvPr id="5" name="Content Placeholder 4">
            <a:extLst>
              <a:ext uri="{FF2B5EF4-FFF2-40B4-BE49-F238E27FC236}">
                <a16:creationId xmlns:a16="http://schemas.microsoft.com/office/drawing/2014/main" id="{5ADEEE4F-D847-5640-99E7-67F9B1232A38}"/>
              </a:ext>
            </a:extLst>
          </p:cNvPr>
          <p:cNvSpPr>
            <a:spLocks noGrp="1"/>
          </p:cNvSpPr>
          <p:nvPr>
            <p:ph idx="4294967295"/>
          </p:nvPr>
        </p:nvSpPr>
        <p:spPr>
          <a:xfrm>
            <a:off x="338137" y="2040835"/>
            <a:ext cx="11515725" cy="4351338"/>
          </a:xfrm>
        </p:spPr>
        <p:txBody>
          <a:bodyPr/>
          <a:lstStyle/>
          <a:p>
            <a:pPr marL="0" indent="0">
              <a:buNone/>
            </a:pPr>
            <a:r>
              <a:rPr lang="en-US" b="1" dirty="0"/>
              <a:t>Role: Outreach/Marketing Coordinator</a:t>
            </a:r>
          </a:p>
          <a:p>
            <a:pPr marL="0" indent="0">
              <a:buNone/>
            </a:pPr>
            <a:r>
              <a:rPr lang="en-US" dirty="0"/>
              <a:t>-Responsible for marketing club events through social media</a:t>
            </a:r>
          </a:p>
          <a:p>
            <a:pPr marL="0" indent="0">
              <a:buNone/>
            </a:pPr>
            <a:endParaRPr lang="en-US" dirty="0"/>
          </a:p>
          <a:p>
            <a:pPr marL="0" indent="0">
              <a:buNone/>
            </a:pPr>
            <a:r>
              <a:rPr lang="en-US" b="1" dirty="0"/>
              <a:t>S/T</a:t>
            </a:r>
            <a:r>
              <a:rPr lang="en-US" dirty="0"/>
              <a:t>: market events to 100 members</a:t>
            </a:r>
          </a:p>
          <a:p>
            <a:pPr marL="0" indent="0">
              <a:buNone/>
            </a:pPr>
            <a:r>
              <a:rPr lang="en-US" b="1" dirty="0"/>
              <a:t>A</a:t>
            </a:r>
            <a:r>
              <a:rPr lang="en-US" dirty="0"/>
              <a:t>: used FB, IG and TT to promote, created flyers/posts through </a:t>
            </a:r>
            <a:r>
              <a:rPr lang="en-US" dirty="0" err="1"/>
              <a:t>canva</a:t>
            </a:r>
            <a:endParaRPr lang="en-US" dirty="0"/>
          </a:p>
          <a:p>
            <a:pPr marL="0" indent="0">
              <a:buNone/>
            </a:pPr>
            <a:r>
              <a:rPr lang="en-US" b="1" dirty="0"/>
              <a:t>R</a:t>
            </a:r>
            <a:r>
              <a:rPr lang="en-US" dirty="0"/>
              <a:t>: increased registration or attendance by ____%</a:t>
            </a:r>
          </a:p>
          <a:p>
            <a:pPr marL="0" indent="0">
              <a:buNone/>
            </a:pPr>
            <a:endParaRPr lang="en-US" dirty="0"/>
          </a:p>
          <a:p>
            <a:endParaRPr lang="en-US" dirty="0"/>
          </a:p>
        </p:txBody>
      </p:sp>
    </p:spTree>
    <p:extLst>
      <p:ext uri="{BB962C8B-B14F-4D97-AF65-F5344CB8AC3E}">
        <p14:creationId xmlns:p14="http://schemas.microsoft.com/office/powerpoint/2010/main" val="6708765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5C09BCC4BAF64DA6A50FFFBF89C0CB" ma:contentTypeVersion="18" ma:contentTypeDescription="Create a new document." ma:contentTypeScope="" ma:versionID="f1f70b18469cca05b003ecc816492bc1">
  <xsd:schema xmlns:xsd="http://www.w3.org/2001/XMLSchema" xmlns:xs="http://www.w3.org/2001/XMLSchema" xmlns:p="http://schemas.microsoft.com/office/2006/metadata/properties" xmlns:ns1="http://schemas.microsoft.com/sharepoint/v3" xmlns:ns2="d032cc80-d3d9-4ac8-a1c4-b2d7899d73c9" xmlns:ns3="a702480b-00b6-4a4b-bd4b-1ed0793293cd" targetNamespace="http://schemas.microsoft.com/office/2006/metadata/properties" ma:root="true" ma:fieldsID="e39a8772c4d9adfe8c510625fde91f17" ns1:_="" ns2:_="" ns3:_="">
    <xsd:import namespace="http://schemas.microsoft.com/sharepoint/v3"/>
    <xsd:import namespace="d032cc80-d3d9-4ac8-a1c4-b2d7899d73c9"/>
    <xsd:import namespace="a702480b-00b6-4a4b-bd4b-1ed0793293c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1:_ip_UnifiedCompliancePolicyProperties" minOccurs="0"/>
                <xsd:element ref="ns1:_ip_UnifiedCompliancePolicyUIAc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32cc80-d3d9-4ac8-a1c4-b2d7899d73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a66915c-32e2-440a-9f1a-926800d4ab9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702480b-00b6-4a4b-bd4b-1ed0793293cd"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97a59653-4eaf-4ba1-b6ea-8e644bc967fe}" ma:internalName="TaxCatchAll" ma:showField="CatchAllData" ma:web="a702480b-00b6-4a4b-bd4b-1ed0793293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a702480b-00b6-4a4b-bd4b-1ed0793293cd" xsi:nil="true"/>
    <lcf76f155ced4ddcb4097134ff3c332f xmlns="d032cc80-d3d9-4ac8-a1c4-b2d7899d73c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5BB0C7-DC6E-424F-967C-60ACEC817EED}"/>
</file>

<file path=customXml/itemProps2.xml><?xml version="1.0" encoding="utf-8"?>
<ds:datastoreItem xmlns:ds="http://schemas.openxmlformats.org/officeDocument/2006/customXml" ds:itemID="{C6556E9B-87B1-4D7F-851A-F9AA0770E145}">
  <ds:schemaRefs>
    <ds:schemaRef ds:uri="http://purl.org/dc/dcmitype/"/>
    <ds:schemaRef ds:uri="http://schemas.microsoft.com/sharepoint/v3"/>
    <ds:schemaRef ds:uri="http://schemas.microsoft.com/office/2006/documentManagement/types"/>
    <ds:schemaRef ds:uri="http://purl.org/dc/elements/1.1/"/>
    <ds:schemaRef ds:uri="http://schemas.openxmlformats.org/package/2006/metadata/core-properties"/>
    <ds:schemaRef ds:uri="530c4f9c-2ac7-4ac6-b8e6-4eb1aa70280d"/>
    <ds:schemaRef ds:uri="http://schemas.microsoft.com/office/infopath/2007/PartnerControls"/>
    <ds:schemaRef ds:uri="a3d0b586-9b93-4cde-ba72-27de5f4eaff7"/>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AC8518BF-7517-43A4-9C40-649519CD03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5649</TotalTime>
  <Words>1271</Words>
  <Application>Microsoft Office PowerPoint</Application>
  <PresentationFormat>Widescreen</PresentationFormat>
  <Paragraphs>160</Paragraphs>
  <Slides>22</Slides>
  <Notes>19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Arial Black</vt:lpstr>
      <vt:lpstr>Calibri</vt:lpstr>
      <vt:lpstr>Baskerville Old Face</vt:lpstr>
      <vt:lpstr>Aharoni</vt:lpstr>
      <vt:lpstr>PT Serif</vt:lpstr>
      <vt:lpstr>Arial</vt:lpstr>
      <vt:lpstr>League Gothic Condensed</vt:lpstr>
      <vt:lpstr>Rockwell</vt:lpstr>
      <vt:lpstr>Calibri Light</vt:lpstr>
      <vt:lpstr>Wingdings</vt:lpstr>
      <vt:lpstr>Office Theme</vt:lpstr>
      <vt:lpstr>Marketing Your Involvement Experience</vt:lpstr>
      <vt:lpstr>Why Getting Involved Matters?</vt:lpstr>
      <vt:lpstr>What do  employers  look for? </vt:lpstr>
      <vt:lpstr>Marketing Your Involvement</vt:lpstr>
      <vt:lpstr>Experiences Employers Look For:</vt:lpstr>
      <vt:lpstr>Student government and organizations</vt:lpstr>
      <vt:lpstr>Resume Just because you weren’t paid, does not mean it’s not experience </vt:lpstr>
      <vt:lpstr>Resume: Sample Statements</vt:lpstr>
      <vt:lpstr>Resume: Sample Statements</vt:lpstr>
      <vt:lpstr>Resume: Sample Statements</vt:lpstr>
      <vt:lpstr>Resume: Sample Statements</vt:lpstr>
      <vt:lpstr>Most important &amp; relevant, list above the fold</vt:lpstr>
      <vt:lpstr>Interview</vt:lpstr>
      <vt:lpstr>Interview</vt:lpstr>
      <vt:lpstr>Tell about a time you led a project or managed a team</vt:lpstr>
      <vt:lpstr>PowerPoint Presentation</vt:lpstr>
      <vt:lpstr>Interview: Elevator Pitch</vt:lpstr>
      <vt:lpstr>LinkedIN, Handshake, other social media platforms</vt:lpstr>
      <vt:lpstr>LinkedIn</vt:lpstr>
      <vt:lpstr>PowerPoint Presentation</vt:lpstr>
      <vt:lpstr>Fall 2022 Career &amp; Internship Fair </vt:lpstr>
      <vt:lpstr>Career and Professional Development Center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Communications &amp; Public Affairs Official</dc:creator>
  <cp:lastModifiedBy>Nang Thao</cp:lastModifiedBy>
  <cp:revision>35</cp:revision>
  <dcterms:created xsi:type="dcterms:W3CDTF">2020-06-18T15:56:43Z</dcterms:created>
  <dcterms:modified xsi:type="dcterms:W3CDTF">2022-08-19T16:45:32Z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0x01010051159E570B93D248BF7CCFBA4436E4E0</vt:lpwstr>
  </property>
</Properties>
</file>