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0"/>
  </p:notesMasterIdLst>
  <p:sldIdLst>
    <p:sldId id="257" r:id="rId2"/>
    <p:sldId id="296" r:id="rId3"/>
    <p:sldId id="308" r:id="rId4"/>
    <p:sldId id="303" r:id="rId5"/>
    <p:sldId id="309" r:id="rId6"/>
    <p:sldId id="310" r:id="rId7"/>
    <p:sldId id="306" r:id="rId8"/>
    <p:sldId id="304" r:id="rId9"/>
    <p:sldId id="311" r:id="rId10"/>
    <p:sldId id="300" r:id="rId11"/>
    <p:sldId id="312" r:id="rId12"/>
    <p:sldId id="305" r:id="rId13"/>
    <p:sldId id="313" r:id="rId14"/>
    <p:sldId id="301" r:id="rId15"/>
    <p:sldId id="314" r:id="rId16"/>
    <p:sldId id="297" r:id="rId17"/>
    <p:sldId id="29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nie Castellanos" initials="MC" lastIdx="1" clrIdx="0">
    <p:extLst>
      <p:ext uri="{19B8F6BF-5375-455C-9EA6-DF929625EA0E}">
        <p15:presenceInfo xmlns:p15="http://schemas.microsoft.com/office/powerpoint/2012/main" userId="S::mcastellanos4@csustan.edu::cc158b01-fc21-49ab-af7f-d6807c246e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0FCE6-5E46-4004-9925-5DCD85FCF153}" v="43" dt="2022-03-04T23:07:03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655C8-7E35-4A67-8BB3-A7BA4074D180}" type="datetimeFigureOut">
              <a:rPr lang="en-US"/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D0D4-55D9-4203-ABDB-F050D825F5B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31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4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3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3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0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0249-8336-4F4B-BAEF-D5239B27A4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8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D0D4-55D9-4203-ABDB-F050D825F5B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2BA4-A96A-AD4A-BB95-ECEC973E2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6C660-3683-1748-8F7E-8EC601CFD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F7AA-F1AF-C947-8BC2-BABFCAE4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1BDE-010E-0E4A-B636-E748A3BD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CC914-9678-2349-A7C2-0BEE1EA1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691C-4FF5-0F42-A5B8-E9A7E034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3D304-8834-4C4E-ABD8-15EDE5F1E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36B5-C112-C744-B515-28BEDAF4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8E0AC-E513-4F45-A3E3-0E69294D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2E287-40F3-F84F-8C4E-A632B790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0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97065-CAB9-1741-97D5-3DB73B33C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A5DF3-44BC-BA4B-B442-B2AC7EAF3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3C0A3-55F7-7C40-9BCC-1E787F6F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05EA2-EE88-C543-B4F6-25B9A799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41687-4B2B-464B-8593-4FB43A34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D8EA-48E2-4B42-AECD-23DEB8E9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512D5-54C4-494F-AC9A-1E7794AD4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1431-B982-3549-B0C6-84D29A49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87BA-E966-924F-8329-9B2EFC3F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900B-3C88-254A-9C9C-8C7C77E8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BD35-8553-A047-A3DB-E93C6CE6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A1E8B-790E-504E-A6B7-9CD424C11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659-98B5-604B-A87D-180E702C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88F4-B386-0243-8E24-B2B09A0A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18EB3-D8AE-564E-8D6E-DEFAE4D6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3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F8CB-9497-7F4C-80D9-9D8EF731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E1F52-7A27-934E-97B0-8864264CF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41EB7-60C9-2945-B58A-DFFD47A63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FC515-5FDB-1649-9E8B-34D928E7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0A50D-8BEE-E648-91FB-3BD4DCE6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268EF-7050-044E-ACA8-9255C242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006B-2A46-E94C-B693-83015314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CC227-856C-4348-B251-73BD48291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70B9C-7BB9-BD4E-AACA-1E3B3386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66C31-E3EA-BC4C-A13D-4E570E811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9BDF6-4D76-8F44-9BF1-BABCC3092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2A9E5-A485-6A47-82E2-4EBC03E1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B0286-5982-344A-95CE-354CD0DD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09C29-0F78-5345-81D1-81857FAB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1A89-1612-E743-95A4-3F073A6C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98393-E1E7-C14D-BB10-91FB12F8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637D2-A0BE-FC41-BE9F-F17F4F53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35CE5-3DF9-8E4F-96EC-ADE3FCA7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873FA-5DC0-DA46-AF85-417BB76C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A9107-AC53-BA4C-98C9-9404CBD1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DB17-CED8-E444-9220-299E9479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6475-8341-944B-8855-2702FE34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EF88C-75AE-C843-9472-BC5CDBA3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32F2E-F1B6-DF4D-9D0C-33D6D8D8C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53EBF-EAE7-1C41-A9BC-67206BA2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3A48C-7DFA-E44E-81D1-733870CF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5AB7A-FEB3-6942-B942-2D7F344E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064D-13FE-9F41-9D3F-F7F3A8F0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80034-0E26-B149-992D-59AC6530E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539CF-7C3A-C74A-8B15-70450FA4E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CC682-8E55-3C42-9438-004BB69D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FC76C-25B9-994E-BD62-571F01FC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BA1C0-1428-0C4A-BA0C-776958B7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8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5FEBE-92D6-5B41-8ABB-2C75D296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8F112-9BEF-7546-9900-DCC2AF384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3F68F-74B1-5048-AD09-5D42E925D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1E492-18F5-1942-9909-DF525DE87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B0A6-7A4C-604F-A99D-638EE5149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9EBEAB-C977-1846-B1B4-5239A0CC04F8}"/>
              </a:ext>
            </a:extLst>
          </p:cNvPr>
          <p:cNvGrpSpPr/>
          <p:nvPr/>
        </p:nvGrpSpPr>
        <p:grpSpPr>
          <a:xfrm>
            <a:off x="3150351" y="1692876"/>
            <a:ext cx="695142" cy="1528933"/>
            <a:chOff x="2083525" y="1239411"/>
            <a:chExt cx="649660" cy="132420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773D44-B1B2-C54E-9EED-2B2F8AEA039C}"/>
                </a:ext>
              </a:extLst>
            </p:cNvPr>
            <p:cNvSpPr/>
            <p:nvPr/>
          </p:nvSpPr>
          <p:spPr>
            <a:xfrm rot="16200000">
              <a:off x="2219258" y="2267887"/>
              <a:ext cx="159994" cy="431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2400" b="1">
                <a:solidFill>
                  <a:srgbClr val="FFC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7EC2FE-2B88-604F-AE69-55C7E16B3017}"/>
                </a:ext>
              </a:extLst>
            </p:cNvPr>
            <p:cNvSpPr/>
            <p:nvPr/>
          </p:nvSpPr>
          <p:spPr>
            <a:xfrm>
              <a:off x="2560541" y="1239411"/>
              <a:ext cx="172644" cy="6130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4000" b="1">
                <a:solidFill>
                  <a:srgbClr val="FFC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2FF58F-DC87-6F47-83FC-F3C794C1B1ED}"/>
              </a:ext>
            </a:extLst>
          </p:cNvPr>
          <p:cNvSpPr txBox="1"/>
          <p:nvPr/>
        </p:nvSpPr>
        <p:spPr>
          <a:xfrm>
            <a:off x="2354540" y="2004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03D4C-411E-4347-81D0-AFDC1418F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22" y="264809"/>
            <a:ext cx="1226004" cy="1533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CCC82A-DF4B-A044-8D4D-35EC2ADF7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870" y="5837698"/>
            <a:ext cx="1124634" cy="812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CEFDD-9A3D-854D-9F35-7CDE7E26F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266" y="5733889"/>
            <a:ext cx="1573841" cy="1028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43F42-73F2-4202-A0FF-F06541B11DDF}"/>
              </a:ext>
            </a:extLst>
          </p:cNvPr>
          <p:cNvSpPr txBox="1"/>
          <p:nvPr/>
        </p:nvSpPr>
        <p:spPr>
          <a:xfrm>
            <a:off x="2901043" y="1690008"/>
            <a:ext cx="711109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/>
              <a:t>Recruitment </a:t>
            </a:r>
            <a:endParaRPr lang="en-US" sz="8000" b="1" dirty="0">
              <a:cs typeface="Calibri"/>
            </a:endParaRPr>
          </a:p>
          <a:p>
            <a:pPr algn="ctr"/>
            <a:r>
              <a:rPr lang="en-US" sz="6000" b="1" dirty="0">
                <a:cs typeface="Calibri"/>
              </a:rPr>
              <a:t>Tips/Tabling</a:t>
            </a:r>
            <a:r>
              <a:rPr lang="en-US" sz="8000" b="1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636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2EBF83-DED2-0F46-8A0B-6FAF1702D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2777" y="1442566"/>
            <a:ext cx="7766446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21F42-5FB1-5B43-8B28-E01362DB20D1}"/>
              </a:ext>
            </a:extLst>
          </p:cNvPr>
          <p:cNvSpPr txBox="1"/>
          <p:nvPr/>
        </p:nvSpPr>
        <p:spPr>
          <a:xfrm>
            <a:off x="4162149" y="349385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Talk About It!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6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2EBF83-DED2-0F46-8A0B-6FAF1702D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75328" y="1790632"/>
            <a:ext cx="5848451" cy="3276735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411D1B-EE67-944B-8F44-653161CE6E36}"/>
              </a:ext>
            </a:extLst>
          </p:cNvPr>
          <p:cNvSpPr txBox="1">
            <a:spLocks/>
          </p:cNvSpPr>
          <p:nvPr/>
        </p:nvSpPr>
        <p:spPr>
          <a:xfrm>
            <a:off x="943093" y="681494"/>
            <a:ext cx="4570274" cy="24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Pros: 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Branding-Matching shirts/colors, table cloth</a:t>
            </a:r>
            <a:endParaRPr lang="en-US" sz="220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Multiple staff 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Tabletop signage 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EB254DB-B116-2540-A5C2-C455198FF34C}"/>
              </a:ext>
            </a:extLst>
          </p:cNvPr>
          <p:cNvSpPr txBox="1">
            <a:spLocks/>
          </p:cNvSpPr>
          <p:nvPr/>
        </p:nvSpPr>
        <p:spPr>
          <a:xfrm>
            <a:off x="943093" y="3120542"/>
            <a:ext cx="4043282" cy="3153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Cons: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Unapproachable (Too many staff members in front of table)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Blocking their branding and table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Staff unengaging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Chairs behind table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Table looks messy- Drinks on table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Sunglasses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Lack of enthusiasm</a:t>
            </a:r>
          </a:p>
        </p:txBody>
      </p:sp>
    </p:spTree>
    <p:extLst>
      <p:ext uri="{BB962C8B-B14F-4D97-AF65-F5344CB8AC3E}">
        <p14:creationId xmlns:p14="http://schemas.microsoft.com/office/powerpoint/2010/main" val="240007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C7F61-04A5-F447-8B69-5CD04ECA295C}"/>
              </a:ext>
            </a:extLst>
          </p:cNvPr>
          <p:cNvSpPr txBox="1"/>
          <p:nvPr/>
        </p:nvSpPr>
        <p:spPr>
          <a:xfrm>
            <a:off x="4155014" y="165326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Talk About It!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27D2C8-38E3-9142-92FB-EB9BD828C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9" y="849589"/>
            <a:ext cx="6881866" cy="5158821"/>
          </a:xfrm>
        </p:spPr>
      </p:pic>
    </p:spTree>
    <p:extLst>
      <p:ext uri="{BB962C8B-B14F-4D97-AF65-F5344CB8AC3E}">
        <p14:creationId xmlns:p14="http://schemas.microsoft.com/office/powerpoint/2010/main" val="68907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27D2C8-38E3-9142-92FB-EB9BD828C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4" y="681494"/>
            <a:ext cx="5811228" cy="4356244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9BDC43-47C3-DC43-B56F-1E65F1C5ABA9}"/>
              </a:ext>
            </a:extLst>
          </p:cNvPr>
          <p:cNvSpPr txBox="1">
            <a:spLocks/>
          </p:cNvSpPr>
          <p:nvPr/>
        </p:nvSpPr>
        <p:spPr>
          <a:xfrm>
            <a:off x="6714358" y="755309"/>
            <a:ext cx="4570274" cy="24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Pros: 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Branding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Super Clean and visually appealing 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Takeaway &amp; incentive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Dimension 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992DC90-B3E3-5F40-A874-86B2AC7CCB0F}"/>
              </a:ext>
            </a:extLst>
          </p:cNvPr>
          <p:cNvSpPr txBox="1">
            <a:spLocks/>
          </p:cNvSpPr>
          <p:nvPr/>
        </p:nvSpPr>
        <p:spPr>
          <a:xfrm>
            <a:off x="6631568" y="3625915"/>
            <a:ext cx="4043282" cy="3153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Cons: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Display board is not eyelevel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Sign in/Interest sheet not accessible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86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05AAD1-577D-6346-BFF9-D1163B15E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9137" y="811657"/>
            <a:ext cx="7400707" cy="555053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C7F61-04A5-F447-8B69-5CD04ECA295C}"/>
              </a:ext>
            </a:extLst>
          </p:cNvPr>
          <p:cNvSpPr txBox="1"/>
          <p:nvPr/>
        </p:nvSpPr>
        <p:spPr>
          <a:xfrm>
            <a:off x="4155014" y="165326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Talk About It!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6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2B75A4-B1E5-442B-A914-05BD6C5A42A4}"/>
              </a:ext>
            </a:extLst>
          </p:cNvPr>
          <p:cNvSpPr txBox="1"/>
          <p:nvPr/>
        </p:nvSpPr>
        <p:spPr>
          <a:xfrm>
            <a:off x="4238216" y="681494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05AAD1-577D-6346-BFF9-D1163B15E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01580" y="935769"/>
            <a:ext cx="5813819" cy="4360365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7EEF6A3-39B2-A742-925C-F65DB63F9A51}"/>
              </a:ext>
            </a:extLst>
          </p:cNvPr>
          <p:cNvSpPr txBox="1">
            <a:spLocks/>
          </p:cNvSpPr>
          <p:nvPr/>
        </p:nvSpPr>
        <p:spPr>
          <a:xfrm>
            <a:off x="810355" y="653436"/>
            <a:ext cx="4570274" cy="24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Pros: 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Branding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Members in front of booth engaging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Table Top Signage 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Sign In/Interest Sheet available 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Smiles and Standing 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4C63AF-86AD-8149-88F9-5A0A84DE0386}"/>
              </a:ext>
            </a:extLst>
          </p:cNvPr>
          <p:cNvSpPr txBox="1">
            <a:spLocks/>
          </p:cNvSpPr>
          <p:nvPr/>
        </p:nvSpPr>
        <p:spPr>
          <a:xfrm>
            <a:off x="816395" y="3429000"/>
            <a:ext cx="4043282" cy="3153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Cons: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Messy- Crooked Table Cloth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Chairs behind booth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More to display, no artifacts, photos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No takeaway/handout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64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A24977-5162-4B93-8BDB-9CB5FF07511F}"/>
              </a:ext>
            </a:extLst>
          </p:cNvPr>
          <p:cNvSpPr txBox="1"/>
          <p:nvPr/>
        </p:nvSpPr>
        <p:spPr>
          <a:xfrm>
            <a:off x="2074176" y="614297"/>
            <a:ext cx="75105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cs typeface="Calibri"/>
              </a:rPr>
              <a:t>Tabling Must Haves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0F47E-F7A9-4FA8-97BE-6E2F0BD7A058}"/>
              </a:ext>
            </a:extLst>
          </p:cNvPr>
          <p:cNvSpPr txBox="1"/>
          <p:nvPr/>
        </p:nvSpPr>
        <p:spPr>
          <a:xfrm>
            <a:off x="696686" y="1653783"/>
            <a:ext cx="5643846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Calibri"/>
              </a:rPr>
              <a:t>Sign In/Interest Sheet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Calibri"/>
              </a:rPr>
              <a:t>Informational Handouts/Takeaways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Calibri"/>
              </a:rPr>
              <a:t>Branded Signage (What student org is this?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Calibri"/>
              </a:rPr>
              <a:t>Members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Calibri"/>
              </a:rPr>
              <a:t>Staying connected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cs typeface="Calibri"/>
              </a:rPr>
              <a:t>Good Attitude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* Put it in your tabling kit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C9BB6-80F9-F649-ABF6-219737958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532" y="1653783"/>
            <a:ext cx="5397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8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32E5DB-4333-4AE8-9667-60A0C87EB7E0}"/>
              </a:ext>
            </a:extLst>
          </p:cNvPr>
          <p:cNvSpPr txBox="1"/>
          <p:nvPr/>
        </p:nvSpPr>
        <p:spPr>
          <a:xfrm>
            <a:off x="462337" y="2538266"/>
            <a:ext cx="683161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cs typeface="Calibri"/>
              </a:rPr>
              <a:t>Follow up with students who signed up for more information! </a:t>
            </a:r>
          </a:p>
          <a:p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Calibri"/>
              </a:rPr>
              <a:t>Recap the Pro’s &amp; Con’s of your event with your members. </a:t>
            </a:r>
          </a:p>
          <a:p>
            <a:endParaRPr lang="en-US" sz="2000" b="1" dirty="0">
              <a:solidFill>
                <a:srgbClr val="C00000"/>
              </a:solidFill>
              <a:cs typeface="Calibri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Calibri"/>
              </a:rPr>
              <a:t>Come up with a game plan to improve your next tabling event!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BFB8C-16B0-E847-AA97-2F759158A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952" y="1343218"/>
            <a:ext cx="3969591" cy="4460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C74602-9F60-3A4F-B1C6-D1A0E3092710}"/>
              </a:ext>
            </a:extLst>
          </p:cNvPr>
          <p:cNvSpPr txBox="1"/>
          <p:nvPr/>
        </p:nvSpPr>
        <p:spPr>
          <a:xfrm>
            <a:off x="2074176" y="614297"/>
            <a:ext cx="75105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cs typeface="Calibri"/>
              </a:rPr>
              <a:t>Post Tabling Tips </a:t>
            </a:r>
          </a:p>
        </p:txBody>
      </p:sp>
    </p:spTree>
    <p:extLst>
      <p:ext uri="{BB962C8B-B14F-4D97-AF65-F5344CB8AC3E}">
        <p14:creationId xmlns:p14="http://schemas.microsoft.com/office/powerpoint/2010/main" val="360788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EF3CF4-9489-CA44-AA8E-A57ED29ED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21" y="-16328"/>
            <a:ext cx="12221027" cy="687432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C13BE-001C-4D19-8E2B-0C2C69FA8A2C}"/>
              </a:ext>
            </a:extLst>
          </p:cNvPr>
          <p:cNvSpPr txBox="1"/>
          <p:nvPr/>
        </p:nvSpPr>
        <p:spPr>
          <a:xfrm>
            <a:off x="2887437" y="2091419"/>
            <a:ext cx="660762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Questions?</a:t>
            </a:r>
            <a:endParaRPr lang="en-US" sz="88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549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B21D5A0-FD03-EA44-9456-B56D4CDDFAD4}"/>
              </a:ext>
            </a:extLst>
          </p:cNvPr>
          <p:cNvSpPr txBox="1"/>
          <p:nvPr/>
        </p:nvSpPr>
        <p:spPr>
          <a:xfrm>
            <a:off x="4162149" y="349385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Talk About It!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E450CA4-A096-1443-BBFF-162CE8D7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56" y="1082834"/>
            <a:ext cx="7108888" cy="5326927"/>
          </a:xfrm>
        </p:spPr>
      </p:pic>
    </p:spTree>
    <p:extLst>
      <p:ext uri="{BB962C8B-B14F-4D97-AF65-F5344CB8AC3E}">
        <p14:creationId xmlns:p14="http://schemas.microsoft.com/office/powerpoint/2010/main" val="41100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E450CA4-A096-1443-BBFF-162CE8D7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22" y="677027"/>
            <a:ext cx="5841458" cy="4377199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7FEB409-C089-7C41-98DE-CC45B3E64D5A}"/>
              </a:ext>
            </a:extLst>
          </p:cNvPr>
          <p:cNvSpPr txBox="1">
            <a:spLocks/>
          </p:cNvSpPr>
          <p:nvPr/>
        </p:nvSpPr>
        <p:spPr>
          <a:xfrm>
            <a:off x="859619" y="728762"/>
            <a:ext cx="4570274" cy="24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Pros: 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Branding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Person in front of booth engaging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3D3BBFC-E18F-5644-8847-54E654DDA40F}"/>
              </a:ext>
            </a:extLst>
          </p:cNvPr>
          <p:cNvSpPr txBox="1">
            <a:spLocks/>
          </p:cNvSpPr>
          <p:nvPr/>
        </p:nvSpPr>
        <p:spPr>
          <a:xfrm>
            <a:off x="929411" y="2865627"/>
            <a:ext cx="4043282" cy="3153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Cons: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Distracting person behind booth (on computer connected to charger)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Messy Table Set up (Water bottles, cups, papers)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Chair (off to the side)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No handouts/flyers/takeaway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22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B21D5A0-FD03-EA44-9456-B56D4CDDFAD4}"/>
              </a:ext>
            </a:extLst>
          </p:cNvPr>
          <p:cNvSpPr txBox="1"/>
          <p:nvPr/>
        </p:nvSpPr>
        <p:spPr>
          <a:xfrm>
            <a:off x="4162149" y="349385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Talk About It!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9FA220-C3C3-654D-8631-11BA4FAE3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428171"/>
            <a:ext cx="6502400" cy="4330700"/>
          </a:xfrm>
        </p:spPr>
      </p:pic>
    </p:spTree>
    <p:extLst>
      <p:ext uri="{BB962C8B-B14F-4D97-AF65-F5344CB8AC3E}">
        <p14:creationId xmlns:p14="http://schemas.microsoft.com/office/powerpoint/2010/main" val="330243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9FA220-C3C3-654D-8631-11BA4FAE3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3" y="801448"/>
            <a:ext cx="6502400" cy="43307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7C1D2-A258-B844-9B78-7007F34F42F5}"/>
              </a:ext>
            </a:extLst>
          </p:cNvPr>
          <p:cNvSpPr txBox="1">
            <a:spLocks/>
          </p:cNvSpPr>
          <p:nvPr/>
        </p:nvSpPr>
        <p:spPr>
          <a:xfrm>
            <a:off x="7414773" y="677134"/>
            <a:ext cx="4570274" cy="24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Pros: 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Branding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Artifacts 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Sign in/Interest sheet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Board display with photos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Smiles!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5773F1A-852D-4840-B956-960D464F28AF}"/>
              </a:ext>
            </a:extLst>
          </p:cNvPr>
          <p:cNvSpPr txBox="1">
            <a:spLocks/>
          </p:cNvSpPr>
          <p:nvPr/>
        </p:nvSpPr>
        <p:spPr>
          <a:xfrm>
            <a:off x="7463775" y="3704090"/>
            <a:ext cx="4043282" cy="3153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Cons: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Sunglasses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Satchel/Purse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Water Bottle on table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Food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Conflicting branding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82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B21D5A0-FD03-EA44-9456-B56D4CDDFAD4}"/>
              </a:ext>
            </a:extLst>
          </p:cNvPr>
          <p:cNvSpPr txBox="1"/>
          <p:nvPr/>
        </p:nvSpPr>
        <p:spPr>
          <a:xfrm>
            <a:off x="4162149" y="349385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Talk About It!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7EEB14-C01C-5248-A9CC-5369D9D58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5440" y="1825625"/>
            <a:ext cx="9661120" cy="4351338"/>
          </a:xfrm>
        </p:spPr>
      </p:pic>
    </p:spTree>
    <p:extLst>
      <p:ext uri="{BB962C8B-B14F-4D97-AF65-F5344CB8AC3E}">
        <p14:creationId xmlns:p14="http://schemas.microsoft.com/office/powerpoint/2010/main" val="6971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7EEB14-C01C-5248-A9CC-5369D9D58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78111" y="1918698"/>
            <a:ext cx="6101204" cy="2747963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172597E-502E-0E4C-B956-382DEA2623DE}"/>
              </a:ext>
            </a:extLst>
          </p:cNvPr>
          <p:cNvSpPr txBox="1">
            <a:spLocks/>
          </p:cNvSpPr>
          <p:nvPr/>
        </p:nvSpPr>
        <p:spPr>
          <a:xfrm>
            <a:off x="662283" y="680310"/>
            <a:ext cx="4570274" cy="24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Pros: 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Branding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Poster (QR Code)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Sign in/Interest sheet 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Candy Takeaway 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Business Card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Smiles &amp; Standing 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B238F6-2FD5-CF47-AFB2-E3DD5A6A9B8C}"/>
              </a:ext>
            </a:extLst>
          </p:cNvPr>
          <p:cNvSpPr txBox="1">
            <a:spLocks/>
          </p:cNvSpPr>
          <p:nvPr/>
        </p:nvSpPr>
        <p:spPr>
          <a:xfrm>
            <a:off x="662283" y="3487715"/>
            <a:ext cx="4043282" cy="3153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Cons: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Book might seem irrelevant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Understaffed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More to display on table </a:t>
            </a:r>
          </a:p>
        </p:txBody>
      </p:sp>
    </p:spTree>
    <p:extLst>
      <p:ext uri="{BB962C8B-B14F-4D97-AF65-F5344CB8AC3E}">
        <p14:creationId xmlns:p14="http://schemas.microsoft.com/office/powerpoint/2010/main" val="327985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B21D5A0-FD03-EA44-9456-B56D4CDDFAD4}"/>
              </a:ext>
            </a:extLst>
          </p:cNvPr>
          <p:cNvSpPr txBox="1"/>
          <p:nvPr/>
        </p:nvSpPr>
        <p:spPr>
          <a:xfrm>
            <a:off x="4162149" y="349385"/>
            <a:ext cx="4308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Talk About It!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093D37-39BE-3F4F-8AF5-C7DC125B8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48" y="995716"/>
            <a:ext cx="7172211" cy="5379158"/>
          </a:xfrm>
        </p:spPr>
      </p:pic>
    </p:spTree>
    <p:extLst>
      <p:ext uri="{BB962C8B-B14F-4D97-AF65-F5344CB8AC3E}">
        <p14:creationId xmlns:p14="http://schemas.microsoft.com/office/powerpoint/2010/main" val="156510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093D37-39BE-3F4F-8AF5-C7DC125B8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3" y="977744"/>
            <a:ext cx="5322308" cy="399173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A3565-3A91-7547-BE38-2C9E75366EDD}"/>
              </a:ext>
            </a:extLst>
          </p:cNvPr>
          <p:cNvSpPr txBox="1">
            <a:spLocks/>
          </p:cNvSpPr>
          <p:nvPr/>
        </p:nvSpPr>
        <p:spPr>
          <a:xfrm>
            <a:off x="6185964" y="1293840"/>
            <a:ext cx="4570274" cy="2135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Pros: 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 Consistent Branding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Flyers &amp; Informationals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B5610E6-5FB0-ED48-9D95-23AF06497E63}"/>
              </a:ext>
            </a:extLst>
          </p:cNvPr>
          <p:cNvSpPr txBox="1">
            <a:spLocks/>
          </p:cNvSpPr>
          <p:nvPr/>
        </p:nvSpPr>
        <p:spPr>
          <a:xfrm>
            <a:off x="6096000" y="3115767"/>
            <a:ext cx="4043282" cy="3153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Cons: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No one is there.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Sign in/Interest sheet missing 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Chair &amp; Laptop 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Need more to display (Table Top signage, artifacts)</a:t>
            </a:r>
          </a:p>
        </p:txBody>
      </p:sp>
    </p:spTree>
    <p:extLst>
      <p:ext uri="{BB962C8B-B14F-4D97-AF65-F5344CB8AC3E}">
        <p14:creationId xmlns:p14="http://schemas.microsoft.com/office/powerpoint/2010/main" val="396599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C09BCC4BAF64DA6A50FFFBF89C0CB" ma:contentTypeVersion="18" ma:contentTypeDescription="Create a new document." ma:contentTypeScope="" ma:versionID="f1f70b18469cca05b003ecc816492bc1">
  <xsd:schema xmlns:xsd="http://www.w3.org/2001/XMLSchema" xmlns:xs="http://www.w3.org/2001/XMLSchema" xmlns:p="http://schemas.microsoft.com/office/2006/metadata/properties" xmlns:ns1="http://schemas.microsoft.com/sharepoint/v3" xmlns:ns2="d032cc80-d3d9-4ac8-a1c4-b2d7899d73c9" xmlns:ns3="a702480b-00b6-4a4b-bd4b-1ed0793293cd" targetNamespace="http://schemas.microsoft.com/office/2006/metadata/properties" ma:root="true" ma:fieldsID="e39a8772c4d9adfe8c510625fde91f17" ns1:_="" ns2:_="" ns3:_="">
    <xsd:import namespace="http://schemas.microsoft.com/sharepoint/v3"/>
    <xsd:import namespace="d032cc80-d3d9-4ac8-a1c4-b2d7899d73c9"/>
    <xsd:import namespace="a702480b-00b6-4a4b-bd4b-1ed079329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2cc80-d3d9-4ac8-a1c4-b2d7899d7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a66915c-32e2-440a-9f1a-926800d4ab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2480b-00b6-4a4b-bd4b-1ed0793293c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7a59653-4eaf-4ba1-b6ea-8e644bc967fe}" ma:internalName="TaxCatchAll" ma:showField="CatchAllData" ma:web="a702480b-00b6-4a4b-bd4b-1ed0793293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90792F-B306-4384-8070-1202FF9C4A9B}"/>
</file>

<file path=customXml/itemProps2.xml><?xml version="1.0" encoding="utf-8"?>
<ds:datastoreItem xmlns:ds="http://schemas.openxmlformats.org/officeDocument/2006/customXml" ds:itemID="{36A602A8-E960-4D9F-971F-9B0F28659A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388</Words>
  <Application>Microsoft Macintosh PowerPoint</Application>
  <PresentationFormat>Widescreen</PresentationFormat>
  <Paragraphs>114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Jocelyn Castellanos</cp:lastModifiedBy>
  <cp:revision>139</cp:revision>
  <dcterms:created xsi:type="dcterms:W3CDTF">2021-08-06T21:03:56Z</dcterms:created>
  <dcterms:modified xsi:type="dcterms:W3CDTF">2022-08-16T19:24:04Z</dcterms:modified>
</cp:coreProperties>
</file>