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handoutMasterIdLst>
    <p:handoutMasterId r:id="rId39"/>
  </p:handoutMasterIdLst>
  <p:sldIdLst>
    <p:sldId id="256" r:id="rId5"/>
    <p:sldId id="407" r:id="rId6"/>
    <p:sldId id="400" r:id="rId7"/>
    <p:sldId id="399" r:id="rId8"/>
    <p:sldId id="366" r:id="rId9"/>
    <p:sldId id="335" r:id="rId10"/>
    <p:sldId id="352" r:id="rId11"/>
    <p:sldId id="377" r:id="rId12"/>
    <p:sldId id="353" r:id="rId13"/>
    <p:sldId id="402" r:id="rId14"/>
    <p:sldId id="383" r:id="rId15"/>
    <p:sldId id="345" r:id="rId16"/>
    <p:sldId id="408" r:id="rId17"/>
    <p:sldId id="409" r:id="rId18"/>
    <p:sldId id="348" r:id="rId19"/>
    <p:sldId id="371" r:id="rId20"/>
    <p:sldId id="337" r:id="rId21"/>
    <p:sldId id="379" r:id="rId22"/>
    <p:sldId id="372" r:id="rId23"/>
    <p:sldId id="373" r:id="rId24"/>
    <p:sldId id="385" r:id="rId25"/>
    <p:sldId id="384" r:id="rId26"/>
    <p:sldId id="410" r:id="rId27"/>
    <p:sldId id="387" r:id="rId28"/>
    <p:sldId id="389" r:id="rId29"/>
    <p:sldId id="388" r:id="rId30"/>
    <p:sldId id="397" r:id="rId31"/>
    <p:sldId id="398" r:id="rId32"/>
    <p:sldId id="395" r:id="rId33"/>
    <p:sldId id="396" r:id="rId34"/>
    <p:sldId id="391" r:id="rId35"/>
    <p:sldId id="360" r:id="rId36"/>
    <p:sldId id="401"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B26"/>
    <a:srgbClr val="AD0000"/>
    <a:srgbClr val="5382B0"/>
    <a:srgbClr val="456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73B76-615D-40F7-8645-0CC3E983D600}" v="2526" dt="2022-08-16T23:20:14.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7" autoAdjust="0"/>
    <p:restoredTop sz="94706" autoAdjust="0"/>
  </p:normalViewPr>
  <p:slideViewPr>
    <p:cSldViewPr>
      <p:cViewPr varScale="1">
        <p:scale>
          <a:sx n="120" d="100"/>
          <a:sy n="120" d="100"/>
        </p:scale>
        <p:origin x="1380" y="96"/>
      </p:cViewPr>
      <p:guideLst>
        <p:guide orient="horz" pos="2160"/>
        <p:guide pos="2880"/>
      </p:guideLst>
    </p:cSldViewPr>
  </p:slideViewPr>
  <p:outlineViewPr>
    <p:cViewPr>
      <p:scale>
        <a:sx n="33" d="100"/>
        <a:sy n="33" d="100"/>
      </p:scale>
      <p:origin x="48" y="6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Parravano" userId="e6ba4bbd-c636-46d0-b9b8-40fd98890dec" providerId="ADAL" clId="{ECA73B76-615D-40F7-8645-0CC3E983D600}"/>
    <pc:docChg chg="custSel addSld delSld modSld">
      <pc:chgData name="Megan Parravano" userId="e6ba4bbd-c636-46d0-b9b8-40fd98890dec" providerId="ADAL" clId="{ECA73B76-615D-40F7-8645-0CC3E983D600}" dt="2022-08-16T23:20:14.841" v="2665" actId="207"/>
      <pc:docMkLst>
        <pc:docMk/>
      </pc:docMkLst>
      <pc:sldChg chg="modSp mod">
        <pc:chgData name="Megan Parravano" userId="e6ba4bbd-c636-46d0-b9b8-40fd98890dec" providerId="ADAL" clId="{ECA73B76-615D-40F7-8645-0CC3E983D600}" dt="2022-08-16T21:04:40.401" v="9" actId="20577"/>
        <pc:sldMkLst>
          <pc:docMk/>
          <pc:sldMk cId="0" sldId="256"/>
        </pc:sldMkLst>
        <pc:spChg chg="mod">
          <ac:chgData name="Megan Parravano" userId="e6ba4bbd-c636-46d0-b9b8-40fd98890dec" providerId="ADAL" clId="{ECA73B76-615D-40F7-8645-0CC3E983D600}" dt="2022-08-16T21:04:40.401" v="9" actId="20577"/>
          <ac:spMkLst>
            <pc:docMk/>
            <pc:sldMk cId="0" sldId="256"/>
            <ac:spMk id="4" creationId="{00000000-0000-0000-0000-000000000000}"/>
          </ac:spMkLst>
        </pc:spChg>
      </pc:sldChg>
      <pc:sldChg chg="del">
        <pc:chgData name="Megan Parravano" userId="e6ba4bbd-c636-46d0-b9b8-40fd98890dec" providerId="ADAL" clId="{ECA73B76-615D-40F7-8645-0CC3E983D600}" dt="2022-08-16T23:17:52.599" v="2385" actId="47"/>
        <pc:sldMkLst>
          <pc:docMk/>
          <pc:sldMk cId="0" sldId="327"/>
        </pc:sldMkLst>
      </pc:sldChg>
      <pc:sldChg chg="del">
        <pc:chgData name="Megan Parravano" userId="e6ba4bbd-c636-46d0-b9b8-40fd98890dec" providerId="ADAL" clId="{ECA73B76-615D-40F7-8645-0CC3E983D600}" dt="2022-08-16T22:35:30.362" v="889" actId="47"/>
        <pc:sldMkLst>
          <pc:docMk/>
          <pc:sldMk cId="1984332500" sldId="340"/>
        </pc:sldMkLst>
      </pc:sldChg>
      <pc:sldChg chg="addSp delSp modSp mod delAnim">
        <pc:chgData name="Megan Parravano" userId="e6ba4bbd-c636-46d0-b9b8-40fd98890dec" providerId="ADAL" clId="{ECA73B76-615D-40F7-8645-0CC3E983D600}" dt="2022-08-16T22:39:51.859" v="1131" actId="20577"/>
        <pc:sldMkLst>
          <pc:docMk/>
          <pc:sldMk cId="4080779297" sldId="345"/>
        </pc:sldMkLst>
        <pc:spChg chg="del mod">
          <ac:chgData name="Megan Parravano" userId="e6ba4bbd-c636-46d0-b9b8-40fd98890dec" providerId="ADAL" clId="{ECA73B76-615D-40F7-8645-0CC3E983D600}" dt="2022-08-16T22:36:26.226" v="898" actId="478"/>
          <ac:spMkLst>
            <pc:docMk/>
            <pc:sldMk cId="4080779297" sldId="345"/>
            <ac:spMk id="9" creationId="{00000000-0000-0000-0000-000000000000}"/>
          </ac:spMkLst>
        </pc:spChg>
        <pc:spChg chg="mod">
          <ac:chgData name="Megan Parravano" userId="e6ba4bbd-c636-46d0-b9b8-40fd98890dec" providerId="ADAL" clId="{ECA73B76-615D-40F7-8645-0CC3E983D600}" dt="2022-08-16T22:39:51.859" v="1131" actId="20577"/>
          <ac:spMkLst>
            <pc:docMk/>
            <pc:sldMk cId="4080779297" sldId="345"/>
            <ac:spMk id="11" creationId="{00000000-0000-0000-0000-000000000000}"/>
          </ac:spMkLst>
        </pc:spChg>
        <pc:picChg chg="del">
          <ac:chgData name="Megan Parravano" userId="e6ba4bbd-c636-46d0-b9b8-40fd98890dec" providerId="ADAL" clId="{ECA73B76-615D-40F7-8645-0CC3E983D600}" dt="2022-08-16T22:38:12.402" v="1012" actId="478"/>
          <ac:picMkLst>
            <pc:docMk/>
            <pc:sldMk cId="4080779297" sldId="345"/>
            <ac:picMk id="2" creationId="{00000000-0000-0000-0000-000000000000}"/>
          </ac:picMkLst>
        </pc:picChg>
        <pc:picChg chg="add mod">
          <ac:chgData name="Megan Parravano" userId="e6ba4bbd-c636-46d0-b9b8-40fd98890dec" providerId="ADAL" clId="{ECA73B76-615D-40F7-8645-0CC3E983D600}" dt="2022-08-16T22:39:17.786" v="1018" actId="14100"/>
          <ac:picMkLst>
            <pc:docMk/>
            <pc:sldMk cId="4080779297" sldId="345"/>
            <ac:picMk id="4" creationId="{715CFC81-9A89-E941-2255-6967B6CA03B5}"/>
          </ac:picMkLst>
        </pc:picChg>
      </pc:sldChg>
      <pc:sldChg chg="modSp">
        <pc:chgData name="Megan Parravano" userId="e6ba4bbd-c636-46d0-b9b8-40fd98890dec" providerId="ADAL" clId="{ECA73B76-615D-40F7-8645-0CC3E983D600}" dt="2022-08-16T22:44:07.433" v="1415" actId="207"/>
        <pc:sldMkLst>
          <pc:docMk/>
          <pc:sldMk cId="2403912029" sldId="348"/>
        </pc:sldMkLst>
        <pc:spChg chg="mod">
          <ac:chgData name="Megan Parravano" userId="e6ba4bbd-c636-46d0-b9b8-40fd98890dec" providerId="ADAL" clId="{ECA73B76-615D-40F7-8645-0CC3E983D600}" dt="2022-08-16T22:44:07.433" v="1415" actId="207"/>
          <ac:spMkLst>
            <pc:docMk/>
            <pc:sldMk cId="2403912029" sldId="348"/>
            <ac:spMk id="4" creationId="{00000000-0000-0000-0000-000000000000}"/>
          </ac:spMkLst>
        </pc:spChg>
      </pc:sldChg>
      <pc:sldChg chg="modSp modAnim">
        <pc:chgData name="Megan Parravano" userId="e6ba4bbd-c636-46d0-b9b8-40fd98890dec" providerId="ADAL" clId="{ECA73B76-615D-40F7-8645-0CC3E983D600}" dt="2022-08-16T22:35:02.344" v="887" actId="12"/>
        <pc:sldMkLst>
          <pc:docMk/>
          <pc:sldMk cId="2318066836" sldId="352"/>
        </pc:sldMkLst>
        <pc:spChg chg="mod">
          <ac:chgData name="Megan Parravano" userId="e6ba4bbd-c636-46d0-b9b8-40fd98890dec" providerId="ADAL" clId="{ECA73B76-615D-40F7-8645-0CC3E983D600}" dt="2022-08-16T22:35:02.344" v="887" actId="12"/>
          <ac:spMkLst>
            <pc:docMk/>
            <pc:sldMk cId="2318066836" sldId="352"/>
            <ac:spMk id="8195" creationId="{00000000-0000-0000-0000-000000000000}"/>
          </ac:spMkLst>
        </pc:spChg>
      </pc:sldChg>
      <pc:sldChg chg="modSp">
        <pc:chgData name="Megan Parravano" userId="e6ba4bbd-c636-46d0-b9b8-40fd98890dec" providerId="ADAL" clId="{ECA73B76-615D-40F7-8645-0CC3E983D600}" dt="2022-08-16T23:18:38.661" v="2390" actId="207"/>
        <pc:sldMkLst>
          <pc:docMk/>
          <pc:sldMk cId="3198337765" sldId="360"/>
        </pc:sldMkLst>
        <pc:spChg chg="mod">
          <ac:chgData name="Megan Parravano" userId="e6ba4bbd-c636-46d0-b9b8-40fd98890dec" providerId="ADAL" clId="{ECA73B76-615D-40F7-8645-0CC3E983D600}" dt="2022-08-16T23:18:38.661" v="2390" actId="207"/>
          <ac:spMkLst>
            <pc:docMk/>
            <pc:sldMk cId="3198337765" sldId="360"/>
            <ac:spMk id="77827" creationId="{00000000-0000-0000-0000-000000000000}"/>
          </ac:spMkLst>
        </pc:spChg>
      </pc:sldChg>
      <pc:sldChg chg="del">
        <pc:chgData name="Megan Parravano" userId="e6ba4bbd-c636-46d0-b9b8-40fd98890dec" providerId="ADAL" clId="{ECA73B76-615D-40F7-8645-0CC3E983D600}" dt="2022-08-16T23:17:53.706" v="2386" actId="47"/>
        <pc:sldMkLst>
          <pc:docMk/>
          <pc:sldMk cId="2927800162" sldId="361"/>
        </pc:sldMkLst>
      </pc:sldChg>
      <pc:sldChg chg="modSp mod">
        <pc:chgData name="Megan Parravano" userId="e6ba4bbd-c636-46d0-b9b8-40fd98890dec" providerId="ADAL" clId="{ECA73B76-615D-40F7-8645-0CC3E983D600}" dt="2022-08-16T22:19:46.992" v="829" actId="20577"/>
        <pc:sldMkLst>
          <pc:docMk/>
          <pc:sldMk cId="1711108573" sldId="366"/>
        </pc:sldMkLst>
        <pc:spChg chg="mod">
          <ac:chgData name="Megan Parravano" userId="e6ba4bbd-c636-46d0-b9b8-40fd98890dec" providerId="ADAL" clId="{ECA73B76-615D-40F7-8645-0CC3E983D600}" dt="2022-08-16T22:19:46.992" v="829" actId="20577"/>
          <ac:spMkLst>
            <pc:docMk/>
            <pc:sldMk cId="1711108573" sldId="366"/>
            <ac:spMk id="7" creationId="{00000000-0000-0000-0000-000000000000}"/>
          </ac:spMkLst>
        </pc:spChg>
      </pc:sldChg>
      <pc:sldChg chg="addSp delSp modSp del mod">
        <pc:chgData name="Megan Parravano" userId="e6ba4bbd-c636-46d0-b9b8-40fd98890dec" providerId="ADAL" clId="{ECA73B76-615D-40F7-8645-0CC3E983D600}" dt="2022-08-16T22:34:28.982" v="876" actId="47"/>
        <pc:sldMkLst>
          <pc:docMk/>
          <pc:sldMk cId="2222616613" sldId="367"/>
        </pc:sldMkLst>
        <pc:spChg chg="mod">
          <ac:chgData name="Megan Parravano" userId="e6ba4bbd-c636-46d0-b9b8-40fd98890dec" providerId="ADAL" clId="{ECA73B76-615D-40F7-8645-0CC3E983D600}" dt="2022-08-16T22:34:24.717" v="875" actId="5793"/>
          <ac:spMkLst>
            <pc:docMk/>
            <pc:sldMk cId="2222616613" sldId="367"/>
            <ac:spMk id="4" creationId="{00000000-0000-0000-0000-000000000000}"/>
          </ac:spMkLst>
        </pc:spChg>
        <pc:picChg chg="add del mod">
          <ac:chgData name="Megan Parravano" userId="e6ba4bbd-c636-46d0-b9b8-40fd98890dec" providerId="ADAL" clId="{ECA73B76-615D-40F7-8645-0CC3E983D600}" dt="2022-08-16T22:33:37.695" v="860" actId="478"/>
          <ac:picMkLst>
            <pc:docMk/>
            <pc:sldMk cId="2222616613" sldId="367"/>
            <ac:picMk id="3" creationId="{1B8979AA-D3B5-B8A0-0518-7EB96C615CAC}"/>
          </ac:picMkLst>
        </pc:picChg>
        <pc:picChg chg="del mod modCrop">
          <ac:chgData name="Megan Parravano" userId="e6ba4bbd-c636-46d0-b9b8-40fd98890dec" providerId="ADAL" clId="{ECA73B76-615D-40F7-8645-0CC3E983D600}" dt="2022-08-16T22:33:51.676" v="866" actId="478"/>
          <ac:picMkLst>
            <pc:docMk/>
            <pc:sldMk cId="2222616613" sldId="367"/>
            <ac:picMk id="6" creationId="{00000000-0000-0000-0000-000000000000}"/>
          </ac:picMkLst>
        </pc:picChg>
        <pc:picChg chg="add mod">
          <ac:chgData name="Megan Parravano" userId="e6ba4bbd-c636-46d0-b9b8-40fd98890dec" providerId="ADAL" clId="{ECA73B76-615D-40F7-8645-0CC3E983D600}" dt="2022-08-16T22:34:01.925" v="870" actId="1076"/>
          <ac:picMkLst>
            <pc:docMk/>
            <pc:sldMk cId="2222616613" sldId="367"/>
            <ac:picMk id="8" creationId="{3D99328A-BB1E-1899-E9DB-2CCE47AEE161}"/>
          </ac:picMkLst>
        </pc:picChg>
      </pc:sldChg>
      <pc:sldChg chg="del">
        <pc:chgData name="Megan Parravano" userId="e6ba4bbd-c636-46d0-b9b8-40fd98890dec" providerId="ADAL" clId="{ECA73B76-615D-40F7-8645-0CC3E983D600}" dt="2022-08-16T21:52:08.235" v="824" actId="47"/>
        <pc:sldMkLst>
          <pc:docMk/>
          <pc:sldMk cId="3291975311" sldId="380"/>
        </pc:sldMkLst>
      </pc:sldChg>
      <pc:sldChg chg="del">
        <pc:chgData name="Megan Parravano" userId="e6ba4bbd-c636-46d0-b9b8-40fd98890dec" providerId="ADAL" clId="{ECA73B76-615D-40F7-8645-0CC3E983D600}" dt="2022-08-16T22:35:13.448" v="888" actId="47"/>
        <pc:sldMkLst>
          <pc:docMk/>
          <pc:sldMk cId="1286384468" sldId="382"/>
        </pc:sldMkLst>
      </pc:sldChg>
      <pc:sldChg chg="modSp mod">
        <pc:chgData name="Megan Parravano" userId="e6ba4bbd-c636-46d0-b9b8-40fd98890dec" providerId="ADAL" clId="{ECA73B76-615D-40F7-8645-0CC3E983D600}" dt="2022-08-16T22:37:24.408" v="1011" actId="1076"/>
        <pc:sldMkLst>
          <pc:docMk/>
          <pc:sldMk cId="927458119" sldId="383"/>
        </pc:sldMkLst>
        <pc:spChg chg="mod">
          <ac:chgData name="Megan Parravano" userId="e6ba4bbd-c636-46d0-b9b8-40fd98890dec" providerId="ADAL" clId="{ECA73B76-615D-40F7-8645-0CC3E983D600}" dt="2022-08-16T22:37:24.408" v="1011" actId="1076"/>
          <ac:spMkLst>
            <pc:docMk/>
            <pc:sldMk cId="927458119" sldId="383"/>
            <ac:spMk id="6" creationId="{00000000-0000-0000-0000-000000000000}"/>
          </ac:spMkLst>
        </pc:spChg>
        <pc:picChg chg="mod modCrop">
          <ac:chgData name="Megan Parravano" userId="e6ba4bbd-c636-46d0-b9b8-40fd98890dec" providerId="ADAL" clId="{ECA73B76-615D-40F7-8645-0CC3E983D600}" dt="2022-08-16T22:37:19.400" v="1010" actId="732"/>
          <ac:picMkLst>
            <pc:docMk/>
            <pc:sldMk cId="927458119" sldId="383"/>
            <ac:picMk id="4" creationId="{00000000-0000-0000-0000-000000000000}"/>
          </ac:picMkLst>
        </pc:picChg>
      </pc:sldChg>
      <pc:sldChg chg="addSp delSp modSp mod">
        <pc:chgData name="Megan Parravano" userId="e6ba4bbd-c636-46d0-b9b8-40fd98890dec" providerId="ADAL" clId="{ECA73B76-615D-40F7-8645-0CC3E983D600}" dt="2022-08-16T22:52:29.095" v="1737" actId="1076"/>
        <pc:sldMkLst>
          <pc:docMk/>
          <pc:sldMk cId="146816723" sldId="384"/>
        </pc:sldMkLst>
        <pc:spChg chg="mod">
          <ac:chgData name="Megan Parravano" userId="e6ba4bbd-c636-46d0-b9b8-40fd98890dec" providerId="ADAL" clId="{ECA73B76-615D-40F7-8645-0CC3E983D600}" dt="2022-08-16T22:52:19.600" v="1734" actId="20577"/>
          <ac:spMkLst>
            <pc:docMk/>
            <pc:sldMk cId="146816723" sldId="384"/>
            <ac:spMk id="5" creationId="{00000000-0000-0000-0000-000000000000}"/>
          </ac:spMkLst>
        </pc:spChg>
        <pc:spChg chg="mod">
          <ac:chgData name="Megan Parravano" userId="e6ba4bbd-c636-46d0-b9b8-40fd98890dec" providerId="ADAL" clId="{ECA73B76-615D-40F7-8645-0CC3E983D600}" dt="2022-08-16T22:52:29.095" v="1737" actId="1076"/>
          <ac:spMkLst>
            <pc:docMk/>
            <pc:sldMk cId="146816723" sldId="384"/>
            <ac:spMk id="11" creationId="{00000000-0000-0000-0000-000000000000}"/>
          </ac:spMkLst>
        </pc:spChg>
        <pc:picChg chg="add mod ord">
          <ac:chgData name="Megan Parravano" userId="e6ba4bbd-c636-46d0-b9b8-40fd98890dec" providerId="ADAL" clId="{ECA73B76-615D-40F7-8645-0CC3E983D600}" dt="2022-08-16T22:52:03.518" v="1711" actId="167"/>
          <ac:picMkLst>
            <pc:docMk/>
            <pc:sldMk cId="146816723" sldId="384"/>
            <ac:picMk id="3" creationId="{F0731609-199C-FA6A-C9FA-7C5B2DFDD905}"/>
          </ac:picMkLst>
        </pc:picChg>
        <pc:picChg chg="del">
          <ac:chgData name="Megan Parravano" userId="e6ba4bbd-c636-46d0-b9b8-40fd98890dec" providerId="ADAL" clId="{ECA73B76-615D-40F7-8645-0CC3E983D600}" dt="2022-08-16T22:51:16.656" v="1706" actId="478"/>
          <ac:picMkLst>
            <pc:docMk/>
            <pc:sldMk cId="146816723" sldId="384"/>
            <ac:picMk id="4" creationId="{00000000-0000-0000-0000-000000000000}"/>
          </ac:picMkLst>
        </pc:picChg>
      </pc:sldChg>
      <pc:sldChg chg="modSp mod modAnim">
        <pc:chgData name="Megan Parravano" userId="e6ba4bbd-c636-46d0-b9b8-40fd98890dec" providerId="ADAL" clId="{ECA73B76-615D-40F7-8645-0CC3E983D600}" dt="2022-08-16T22:51:09.573" v="1705" actId="1076"/>
        <pc:sldMkLst>
          <pc:docMk/>
          <pc:sldMk cId="2955418543" sldId="385"/>
        </pc:sldMkLst>
        <pc:spChg chg="mod">
          <ac:chgData name="Megan Parravano" userId="e6ba4bbd-c636-46d0-b9b8-40fd98890dec" providerId="ADAL" clId="{ECA73B76-615D-40F7-8645-0CC3E983D600}" dt="2022-08-16T22:51:09.573" v="1705" actId="1076"/>
          <ac:spMkLst>
            <pc:docMk/>
            <pc:sldMk cId="2955418543" sldId="385"/>
            <ac:spMk id="15" creationId="{00000000-0000-0000-0000-000000000000}"/>
          </ac:spMkLst>
        </pc:spChg>
      </pc:sldChg>
      <pc:sldChg chg="del">
        <pc:chgData name="Megan Parravano" userId="e6ba4bbd-c636-46d0-b9b8-40fd98890dec" providerId="ADAL" clId="{ECA73B76-615D-40F7-8645-0CC3E983D600}" dt="2022-08-16T23:12:25.836" v="2258" actId="47"/>
        <pc:sldMkLst>
          <pc:docMk/>
          <pc:sldMk cId="3009942893" sldId="386"/>
        </pc:sldMkLst>
      </pc:sldChg>
      <pc:sldChg chg="addSp delSp modSp mod">
        <pc:chgData name="Megan Parravano" userId="e6ba4bbd-c636-46d0-b9b8-40fd98890dec" providerId="ADAL" clId="{ECA73B76-615D-40F7-8645-0CC3E983D600}" dt="2022-08-16T23:14:55.425" v="2377" actId="1076"/>
        <pc:sldMkLst>
          <pc:docMk/>
          <pc:sldMk cId="1185672667" sldId="387"/>
        </pc:sldMkLst>
        <pc:spChg chg="mod">
          <ac:chgData name="Megan Parravano" userId="e6ba4bbd-c636-46d0-b9b8-40fd98890dec" providerId="ADAL" clId="{ECA73B76-615D-40F7-8645-0CC3E983D600}" dt="2022-08-16T23:14:55.425" v="2377" actId="1076"/>
          <ac:spMkLst>
            <pc:docMk/>
            <pc:sldMk cId="1185672667" sldId="387"/>
            <ac:spMk id="3" creationId="{00000000-0000-0000-0000-000000000000}"/>
          </ac:spMkLst>
        </pc:spChg>
        <pc:spChg chg="mod">
          <ac:chgData name="Megan Parravano" userId="e6ba4bbd-c636-46d0-b9b8-40fd98890dec" providerId="ADAL" clId="{ECA73B76-615D-40F7-8645-0CC3E983D600}" dt="2022-08-16T23:14:50.160" v="2375" actId="1076"/>
          <ac:spMkLst>
            <pc:docMk/>
            <pc:sldMk cId="1185672667" sldId="387"/>
            <ac:spMk id="7" creationId="{00000000-0000-0000-0000-000000000000}"/>
          </ac:spMkLst>
        </pc:spChg>
        <pc:picChg chg="del">
          <ac:chgData name="Megan Parravano" userId="e6ba4bbd-c636-46d0-b9b8-40fd98890dec" providerId="ADAL" clId="{ECA73B76-615D-40F7-8645-0CC3E983D600}" dt="2022-08-16T23:14:12.584" v="2362" actId="478"/>
          <ac:picMkLst>
            <pc:docMk/>
            <pc:sldMk cId="1185672667" sldId="387"/>
            <ac:picMk id="4" creationId="{00000000-0000-0000-0000-000000000000}"/>
          </ac:picMkLst>
        </pc:picChg>
        <pc:picChg chg="add mod ord">
          <ac:chgData name="Megan Parravano" userId="e6ba4bbd-c636-46d0-b9b8-40fd98890dec" providerId="ADAL" clId="{ECA73B76-615D-40F7-8645-0CC3E983D600}" dt="2022-08-16T23:14:24.278" v="2366" actId="167"/>
          <ac:picMkLst>
            <pc:docMk/>
            <pc:sldMk cId="1185672667" sldId="387"/>
            <ac:picMk id="5" creationId="{C1D3813A-69D6-E342-08D3-279E9F011B55}"/>
          </ac:picMkLst>
        </pc:picChg>
      </pc:sldChg>
      <pc:sldChg chg="modSp">
        <pc:chgData name="Megan Parravano" userId="e6ba4bbd-c636-46d0-b9b8-40fd98890dec" providerId="ADAL" clId="{ECA73B76-615D-40F7-8645-0CC3E983D600}" dt="2022-08-16T23:15:15.092" v="2380" actId="207"/>
        <pc:sldMkLst>
          <pc:docMk/>
          <pc:sldMk cId="630646567" sldId="388"/>
        </pc:sldMkLst>
        <pc:spChg chg="mod">
          <ac:chgData name="Megan Parravano" userId="e6ba4bbd-c636-46d0-b9b8-40fd98890dec" providerId="ADAL" clId="{ECA73B76-615D-40F7-8645-0CC3E983D600}" dt="2022-08-16T23:15:15.092" v="2380" actId="207"/>
          <ac:spMkLst>
            <pc:docMk/>
            <pc:sldMk cId="630646567" sldId="388"/>
            <ac:spMk id="11" creationId="{00000000-0000-0000-0000-000000000000}"/>
          </ac:spMkLst>
        </pc:spChg>
        <pc:spChg chg="mod">
          <ac:chgData name="Megan Parravano" userId="e6ba4bbd-c636-46d0-b9b8-40fd98890dec" providerId="ADAL" clId="{ECA73B76-615D-40F7-8645-0CC3E983D600}" dt="2022-08-16T23:15:12.602" v="2379" actId="207"/>
          <ac:spMkLst>
            <pc:docMk/>
            <pc:sldMk cId="630646567" sldId="388"/>
            <ac:spMk id="12" creationId="{00000000-0000-0000-0000-000000000000}"/>
          </ac:spMkLst>
        </pc:spChg>
      </pc:sldChg>
      <pc:sldChg chg="modSp">
        <pc:chgData name="Megan Parravano" userId="e6ba4bbd-c636-46d0-b9b8-40fd98890dec" providerId="ADAL" clId="{ECA73B76-615D-40F7-8645-0CC3E983D600}" dt="2022-08-16T23:15:04.595" v="2378" actId="207"/>
        <pc:sldMkLst>
          <pc:docMk/>
          <pc:sldMk cId="79610001" sldId="389"/>
        </pc:sldMkLst>
        <pc:spChg chg="mod">
          <ac:chgData name="Megan Parravano" userId="e6ba4bbd-c636-46d0-b9b8-40fd98890dec" providerId="ADAL" clId="{ECA73B76-615D-40F7-8645-0CC3E983D600}" dt="2022-08-16T23:15:04.595" v="2378" actId="207"/>
          <ac:spMkLst>
            <pc:docMk/>
            <pc:sldMk cId="79610001" sldId="389"/>
            <ac:spMk id="3" creationId="{00000000-0000-0000-0000-000000000000}"/>
          </ac:spMkLst>
        </pc:spChg>
      </pc:sldChg>
      <pc:sldChg chg="del">
        <pc:chgData name="Megan Parravano" userId="e6ba4bbd-c636-46d0-b9b8-40fd98890dec" providerId="ADAL" clId="{ECA73B76-615D-40F7-8645-0CC3E983D600}" dt="2022-08-16T23:17:30.736" v="2382" actId="47"/>
        <pc:sldMkLst>
          <pc:docMk/>
          <pc:sldMk cId="2186389242" sldId="392"/>
        </pc:sldMkLst>
      </pc:sldChg>
      <pc:sldChg chg="del">
        <pc:chgData name="Megan Parravano" userId="e6ba4bbd-c636-46d0-b9b8-40fd98890dec" providerId="ADAL" clId="{ECA73B76-615D-40F7-8645-0CC3E983D600}" dt="2022-08-16T23:17:33.580" v="2383" actId="47"/>
        <pc:sldMkLst>
          <pc:docMk/>
          <pc:sldMk cId="1700398839" sldId="393"/>
        </pc:sldMkLst>
      </pc:sldChg>
      <pc:sldChg chg="del">
        <pc:chgData name="Megan Parravano" userId="e6ba4bbd-c636-46d0-b9b8-40fd98890dec" providerId="ADAL" clId="{ECA73B76-615D-40F7-8645-0CC3E983D600}" dt="2022-08-16T23:17:39.449" v="2384" actId="47"/>
        <pc:sldMkLst>
          <pc:docMk/>
          <pc:sldMk cId="196796991" sldId="394"/>
        </pc:sldMkLst>
      </pc:sldChg>
      <pc:sldChg chg="modSp">
        <pc:chgData name="Megan Parravano" userId="e6ba4bbd-c636-46d0-b9b8-40fd98890dec" providerId="ADAL" clId="{ECA73B76-615D-40F7-8645-0CC3E983D600}" dt="2022-08-16T23:16:45.878" v="2381" actId="207"/>
        <pc:sldMkLst>
          <pc:docMk/>
          <pc:sldMk cId="2495245873" sldId="395"/>
        </pc:sldMkLst>
        <pc:spChg chg="mod">
          <ac:chgData name="Megan Parravano" userId="e6ba4bbd-c636-46d0-b9b8-40fd98890dec" providerId="ADAL" clId="{ECA73B76-615D-40F7-8645-0CC3E983D600}" dt="2022-08-16T23:16:45.878" v="2381" actId="207"/>
          <ac:spMkLst>
            <pc:docMk/>
            <pc:sldMk cId="2495245873" sldId="395"/>
            <ac:spMk id="7" creationId="{00000000-0000-0000-0000-000000000000}"/>
          </ac:spMkLst>
        </pc:spChg>
      </pc:sldChg>
      <pc:sldChg chg="modSp modAnim">
        <pc:chgData name="Megan Parravano" userId="e6ba4bbd-c636-46d0-b9b8-40fd98890dec" providerId="ADAL" clId="{ECA73B76-615D-40F7-8645-0CC3E983D600}" dt="2022-08-16T21:49:58.185" v="810" actId="404"/>
        <pc:sldMkLst>
          <pc:docMk/>
          <pc:sldMk cId="2323422309" sldId="399"/>
        </pc:sldMkLst>
        <pc:spChg chg="mod">
          <ac:chgData name="Megan Parravano" userId="e6ba4bbd-c636-46d0-b9b8-40fd98890dec" providerId="ADAL" clId="{ECA73B76-615D-40F7-8645-0CC3E983D600}" dt="2022-08-16T21:49:58.185" v="810" actId="404"/>
          <ac:spMkLst>
            <pc:docMk/>
            <pc:sldMk cId="2323422309" sldId="399"/>
            <ac:spMk id="3075" creationId="{00000000-0000-0000-0000-000000000000}"/>
          </ac:spMkLst>
        </pc:spChg>
      </pc:sldChg>
      <pc:sldChg chg="modSp modAnim">
        <pc:chgData name="Megan Parravano" userId="e6ba4bbd-c636-46d0-b9b8-40fd98890dec" providerId="ADAL" clId="{ECA73B76-615D-40F7-8645-0CC3E983D600}" dt="2022-08-16T21:47:48.518" v="712" actId="20577"/>
        <pc:sldMkLst>
          <pc:docMk/>
          <pc:sldMk cId="3872262621" sldId="400"/>
        </pc:sldMkLst>
        <pc:spChg chg="mod">
          <ac:chgData name="Megan Parravano" userId="e6ba4bbd-c636-46d0-b9b8-40fd98890dec" providerId="ADAL" clId="{ECA73B76-615D-40F7-8645-0CC3E983D600}" dt="2022-08-16T21:47:48.518" v="712" actId="20577"/>
          <ac:spMkLst>
            <pc:docMk/>
            <pc:sldMk cId="3872262621" sldId="400"/>
            <ac:spMk id="3075" creationId="{00000000-0000-0000-0000-000000000000}"/>
          </ac:spMkLst>
        </pc:spChg>
      </pc:sldChg>
      <pc:sldChg chg="delSp del mod">
        <pc:chgData name="Megan Parravano" userId="e6ba4bbd-c636-46d0-b9b8-40fd98890dec" providerId="ADAL" clId="{ECA73B76-615D-40F7-8645-0CC3E983D600}" dt="2022-08-16T21:49:07.280" v="715" actId="47"/>
        <pc:sldMkLst>
          <pc:docMk/>
          <pc:sldMk cId="2479876079" sldId="405"/>
        </pc:sldMkLst>
        <pc:picChg chg="del">
          <ac:chgData name="Megan Parravano" userId="e6ba4bbd-c636-46d0-b9b8-40fd98890dec" providerId="ADAL" clId="{ECA73B76-615D-40F7-8645-0CC3E983D600}" dt="2022-08-16T21:49:02.335" v="714" actId="478"/>
          <ac:picMkLst>
            <pc:docMk/>
            <pc:sldMk cId="2479876079" sldId="405"/>
            <ac:picMk id="3" creationId="{00000000-0000-0000-0000-000000000000}"/>
          </ac:picMkLst>
        </pc:picChg>
      </pc:sldChg>
      <pc:sldChg chg="addSp delSp modSp del mod">
        <pc:chgData name="Megan Parravano" userId="e6ba4bbd-c636-46d0-b9b8-40fd98890dec" providerId="ADAL" clId="{ECA73B76-615D-40F7-8645-0CC3E983D600}" dt="2022-08-16T21:52:10.522" v="825" actId="47"/>
        <pc:sldMkLst>
          <pc:docMk/>
          <pc:sldMk cId="2832743184" sldId="406"/>
        </pc:sldMkLst>
        <pc:spChg chg="mod">
          <ac:chgData name="Megan Parravano" userId="e6ba4bbd-c636-46d0-b9b8-40fd98890dec" providerId="ADAL" clId="{ECA73B76-615D-40F7-8645-0CC3E983D600}" dt="2022-08-16T21:50:24.154" v="813" actId="1076"/>
          <ac:spMkLst>
            <pc:docMk/>
            <pc:sldMk cId="2832743184" sldId="406"/>
            <ac:spMk id="2" creationId="{00000000-0000-0000-0000-000000000000}"/>
          </ac:spMkLst>
        </pc:spChg>
        <pc:picChg chg="del">
          <ac:chgData name="Megan Parravano" userId="e6ba4bbd-c636-46d0-b9b8-40fd98890dec" providerId="ADAL" clId="{ECA73B76-615D-40F7-8645-0CC3E983D600}" dt="2022-08-16T21:50:19.865" v="811" actId="478"/>
          <ac:picMkLst>
            <pc:docMk/>
            <pc:sldMk cId="2832743184" sldId="406"/>
            <ac:picMk id="4" creationId="{00000000-0000-0000-0000-000000000000}"/>
          </ac:picMkLst>
        </pc:picChg>
        <pc:picChg chg="add mod modCrop">
          <ac:chgData name="Megan Parravano" userId="e6ba4bbd-c636-46d0-b9b8-40fd98890dec" providerId="ADAL" clId="{ECA73B76-615D-40F7-8645-0CC3E983D600}" dt="2022-08-16T21:51:05.697" v="823" actId="1076"/>
          <ac:picMkLst>
            <pc:docMk/>
            <pc:sldMk cId="2832743184" sldId="406"/>
            <ac:picMk id="6" creationId="{9487E78A-BFED-6226-F582-6B48101C88BB}"/>
          </ac:picMkLst>
        </pc:picChg>
      </pc:sldChg>
      <pc:sldChg chg="modSp">
        <pc:chgData name="Megan Parravano" userId="e6ba4bbd-c636-46d0-b9b8-40fd98890dec" providerId="ADAL" clId="{ECA73B76-615D-40F7-8645-0CC3E983D600}" dt="2022-08-16T21:41:17.591" v="86" actId="20577"/>
        <pc:sldMkLst>
          <pc:docMk/>
          <pc:sldMk cId="1812153663" sldId="407"/>
        </pc:sldMkLst>
        <pc:spChg chg="mod">
          <ac:chgData name="Megan Parravano" userId="e6ba4bbd-c636-46d0-b9b8-40fd98890dec" providerId="ADAL" clId="{ECA73B76-615D-40F7-8645-0CC3E983D600}" dt="2022-08-16T21:41:17.591" v="86" actId="20577"/>
          <ac:spMkLst>
            <pc:docMk/>
            <pc:sldMk cId="1812153663" sldId="407"/>
            <ac:spMk id="3075" creationId="{00000000-0000-0000-0000-000000000000}"/>
          </ac:spMkLst>
        </pc:spChg>
      </pc:sldChg>
      <pc:sldChg chg="addSp delSp modSp add mod">
        <pc:chgData name="Megan Parravano" userId="e6ba4bbd-c636-46d0-b9b8-40fd98890dec" providerId="ADAL" clId="{ECA73B76-615D-40F7-8645-0CC3E983D600}" dt="2022-08-16T22:43:09.014" v="1319" actId="1076"/>
        <pc:sldMkLst>
          <pc:docMk/>
          <pc:sldMk cId="4232019061" sldId="408"/>
        </pc:sldMkLst>
        <pc:spChg chg="mod">
          <ac:chgData name="Megan Parravano" userId="e6ba4bbd-c636-46d0-b9b8-40fd98890dec" providerId="ADAL" clId="{ECA73B76-615D-40F7-8645-0CC3E983D600}" dt="2022-08-16T22:43:09.014" v="1319" actId="1076"/>
          <ac:spMkLst>
            <pc:docMk/>
            <pc:sldMk cId="4232019061" sldId="408"/>
            <ac:spMk id="11" creationId="{00000000-0000-0000-0000-000000000000}"/>
          </ac:spMkLst>
        </pc:spChg>
        <pc:picChg chg="add mod ord modCrop">
          <ac:chgData name="Megan Parravano" userId="e6ba4bbd-c636-46d0-b9b8-40fd98890dec" providerId="ADAL" clId="{ECA73B76-615D-40F7-8645-0CC3E983D600}" dt="2022-08-16T22:43:02.326" v="1318" actId="167"/>
          <ac:picMkLst>
            <pc:docMk/>
            <pc:sldMk cId="4232019061" sldId="408"/>
            <ac:picMk id="3" creationId="{DC80542A-A2CC-CBB7-495A-C0194BD7F8DB}"/>
          </ac:picMkLst>
        </pc:picChg>
        <pc:picChg chg="del">
          <ac:chgData name="Megan Parravano" userId="e6ba4bbd-c636-46d0-b9b8-40fd98890dec" providerId="ADAL" clId="{ECA73B76-615D-40F7-8645-0CC3E983D600}" dt="2022-08-16T22:40:29.525" v="1133" actId="478"/>
          <ac:picMkLst>
            <pc:docMk/>
            <pc:sldMk cId="4232019061" sldId="408"/>
            <ac:picMk id="4" creationId="{715CFC81-9A89-E941-2255-6967B6CA03B5}"/>
          </ac:picMkLst>
        </pc:picChg>
      </pc:sldChg>
      <pc:sldChg chg="addSp delSp modSp add mod">
        <pc:chgData name="Megan Parravano" userId="e6ba4bbd-c636-46d0-b9b8-40fd98890dec" providerId="ADAL" clId="{ECA73B76-615D-40F7-8645-0CC3E983D600}" dt="2022-08-16T22:43:54.959" v="1414" actId="1076"/>
        <pc:sldMkLst>
          <pc:docMk/>
          <pc:sldMk cId="2521243740" sldId="409"/>
        </pc:sldMkLst>
        <pc:spChg chg="mod">
          <ac:chgData name="Megan Parravano" userId="e6ba4bbd-c636-46d0-b9b8-40fd98890dec" providerId="ADAL" clId="{ECA73B76-615D-40F7-8645-0CC3E983D600}" dt="2022-08-16T22:43:54.959" v="1414" actId="1076"/>
          <ac:spMkLst>
            <pc:docMk/>
            <pc:sldMk cId="2521243740" sldId="409"/>
            <ac:spMk id="11" creationId="{00000000-0000-0000-0000-000000000000}"/>
          </ac:spMkLst>
        </pc:spChg>
        <pc:picChg chg="del">
          <ac:chgData name="Megan Parravano" userId="e6ba4bbd-c636-46d0-b9b8-40fd98890dec" providerId="ADAL" clId="{ECA73B76-615D-40F7-8645-0CC3E983D600}" dt="2022-08-16T22:43:27.608" v="1321" actId="478"/>
          <ac:picMkLst>
            <pc:docMk/>
            <pc:sldMk cId="2521243740" sldId="409"/>
            <ac:picMk id="3" creationId="{DC80542A-A2CC-CBB7-495A-C0194BD7F8DB}"/>
          </ac:picMkLst>
        </pc:picChg>
        <pc:picChg chg="add mod">
          <ac:chgData name="Megan Parravano" userId="e6ba4bbd-c636-46d0-b9b8-40fd98890dec" providerId="ADAL" clId="{ECA73B76-615D-40F7-8645-0CC3E983D600}" dt="2022-08-16T22:43:33.638" v="1324" actId="1076"/>
          <ac:picMkLst>
            <pc:docMk/>
            <pc:sldMk cId="2521243740" sldId="409"/>
            <ac:picMk id="4" creationId="{E7E82F89-5207-4EB7-A31A-31953F8AAFEA}"/>
          </ac:picMkLst>
        </pc:picChg>
      </pc:sldChg>
      <pc:sldChg chg="addSp delSp modSp add mod modAnim">
        <pc:chgData name="Megan Parravano" userId="e6ba4bbd-c636-46d0-b9b8-40fd98890dec" providerId="ADAL" clId="{ECA73B76-615D-40F7-8645-0CC3E983D600}" dt="2022-08-16T23:20:14.841" v="2665" actId="207"/>
        <pc:sldMkLst>
          <pc:docMk/>
          <pc:sldMk cId="4131112222" sldId="410"/>
        </pc:sldMkLst>
        <pc:spChg chg="add mod">
          <ac:chgData name="Megan Parravano" userId="e6ba4bbd-c636-46d0-b9b8-40fd98890dec" providerId="ADAL" clId="{ECA73B76-615D-40F7-8645-0CC3E983D600}" dt="2022-08-16T23:20:14.841" v="2665" actId="207"/>
          <ac:spMkLst>
            <pc:docMk/>
            <pc:sldMk cId="4131112222" sldId="410"/>
            <ac:spMk id="2" creationId="{C9FE26EB-064D-05A9-95EE-11A396825D4C}"/>
          </ac:spMkLst>
        </pc:spChg>
        <pc:spChg chg="add mod">
          <ac:chgData name="Megan Parravano" userId="e6ba4bbd-c636-46d0-b9b8-40fd98890dec" providerId="ADAL" clId="{ECA73B76-615D-40F7-8645-0CC3E983D600}" dt="2022-08-16T23:19:39.709" v="2481" actId="207"/>
          <ac:spMkLst>
            <pc:docMk/>
            <pc:sldMk cId="4131112222" sldId="410"/>
            <ac:spMk id="4" creationId="{0DE1FC91-7BB0-AB52-D2AC-C8EB96BDFE78}"/>
          </ac:spMkLst>
        </pc:spChg>
        <pc:spChg chg="mod">
          <ac:chgData name="Megan Parravano" userId="e6ba4bbd-c636-46d0-b9b8-40fd98890dec" providerId="ADAL" clId="{ECA73B76-615D-40F7-8645-0CC3E983D600}" dt="2022-08-16T23:11:41.561" v="2256" actId="207"/>
          <ac:spMkLst>
            <pc:docMk/>
            <pc:sldMk cId="4131112222" sldId="410"/>
            <ac:spMk id="5" creationId="{00000000-0000-0000-0000-000000000000}"/>
          </ac:spMkLst>
        </pc:spChg>
        <pc:spChg chg="mod">
          <ac:chgData name="Megan Parravano" userId="e6ba4bbd-c636-46d0-b9b8-40fd98890dec" providerId="ADAL" clId="{ECA73B76-615D-40F7-8645-0CC3E983D600}" dt="2022-08-16T22:53:00.456" v="1739" actId="20577"/>
          <ac:spMkLst>
            <pc:docMk/>
            <pc:sldMk cId="4131112222" sldId="410"/>
            <ac:spMk id="8" creationId="{00000000-0000-0000-0000-000000000000}"/>
          </ac:spMkLst>
        </pc:spChg>
        <pc:spChg chg="mod">
          <ac:chgData name="Megan Parravano" userId="e6ba4bbd-c636-46d0-b9b8-40fd98890dec" providerId="ADAL" clId="{ECA73B76-615D-40F7-8645-0CC3E983D600}" dt="2022-08-16T23:13:39.752" v="2359" actId="1076"/>
          <ac:spMkLst>
            <pc:docMk/>
            <pc:sldMk cId="4131112222" sldId="410"/>
            <ac:spMk id="11" creationId="{00000000-0000-0000-0000-000000000000}"/>
          </ac:spMkLst>
        </pc:spChg>
        <pc:picChg chg="del">
          <ac:chgData name="Megan Parravano" userId="e6ba4bbd-c636-46d0-b9b8-40fd98890dec" providerId="ADAL" clId="{ECA73B76-615D-40F7-8645-0CC3E983D600}" dt="2022-08-16T22:53:03.184" v="1740" actId="478"/>
          <ac:picMkLst>
            <pc:docMk/>
            <pc:sldMk cId="4131112222" sldId="410"/>
            <ac:picMk id="3" creationId="{F0731609-199C-FA6A-C9FA-7C5B2DFDD9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Times"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Times" charset="0"/>
              </a:defRPr>
            </a:lvl1pPr>
          </a:lstStyle>
          <a:p>
            <a:pPr>
              <a:defRPr/>
            </a:pPr>
            <a:fld id="{94121344-E2D5-4B1C-AE4E-1FFE10593699}" type="datetimeFigureOut">
              <a:rPr lang="en-US"/>
              <a:pPr>
                <a:defRPr/>
              </a:pPr>
              <a:t>8/16/2022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atin typeface="Times"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97B056-8614-49CF-9984-82BC9D81964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atin typeface="Times"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Times" charset="0"/>
              </a:defRPr>
            </a:lvl1pPr>
          </a:lstStyle>
          <a:p>
            <a:pPr>
              <a:defRPr/>
            </a:pPr>
            <a:fld id="{3A5FE572-06EA-46AA-8CB8-9C4C6E589078}" type="datetimeFigureOut">
              <a:rPr lang="en-US"/>
              <a:pPr>
                <a:defRPr/>
              </a:pPr>
              <a:t>8/16/2022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atin typeface="Times"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BC285FF-2057-4EB8-B647-E707B7510A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AAA8B08-4432-4F23-9473-BF22FCD62F90}"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5072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98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11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19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21491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295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86014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57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6454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844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powerpoint second sl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763"/>
            <a:ext cx="93011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charset="0"/>
          <a:ea typeface="ＭＳ Ｐゴシック" charset="0"/>
        </a:defRPr>
      </a:lvl6pPr>
      <a:lvl7pPr marL="914400" algn="ctr" rtl="0" fontAlgn="base">
        <a:spcBef>
          <a:spcPct val="0"/>
        </a:spcBef>
        <a:spcAft>
          <a:spcPct val="0"/>
        </a:spcAft>
        <a:defRPr sz="4400">
          <a:solidFill>
            <a:schemeClr val="tx2"/>
          </a:solidFill>
          <a:latin typeface="Times" charset="0"/>
          <a:ea typeface="ＭＳ Ｐゴシック" charset="0"/>
        </a:defRPr>
      </a:lvl7pPr>
      <a:lvl8pPr marL="1371600" algn="ctr" rtl="0" fontAlgn="base">
        <a:spcBef>
          <a:spcPct val="0"/>
        </a:spcBef>
        <a:spcAft>
          <a:spcPct val="0"/>
        </a:spcAft>
        <a:defRPr sz="4400">
          <a:solidFill>
            <a:schemeClr val="tx2"/>
          </a:solidFill>
          <a:latin typeface="Times" charset="0"/>
          <a:ea typeface="ＭＳ Ｐゴシック" charset="0"/>
        </a:defRPr>
      </a:lvl8pPr>
      <a:lvl9pPr marL="1828800" algn="ctr" rtl="0" fontAlgn="base">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ustan.edu/25live" TargetMode="External"/><Relationship Id="rId2" Type="http://schemas.openxmlformats.org/officeDocument/2006/relationships/hyperlink" Target="25live.collegenet.com/pro/csusta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3" descr="powerpoint background_logoj.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45197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0" y="3581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50000"/>
              </a:spcBef>
            </a:pPr>
            <a:r>
              <a:rPr lang="en-US" altLang="en-US" sz="8000" dirty="0">
                <a:solidFill>
                  <a:schemeClr val="bg1"/>
                </a:solidFill>
                <a:latin typeface="Times New Roman" panose="02020603050405020304" pitchFamily="18" charset="0"/>
              </a:rPr>
              <a:t>25Live PRO</a:t>
            </a:r>
          </a:p>
        </p:txBody>
      </p:sp>
      <p:sp>
        <p:nvSpPr>
          <p:cNvPr id="3" name="Rectangle 2"/>
          <p:cNvSpPr/>
          <p:nvPr/>
        </p:nvSpPr>
        <p:spPr bwMode="auto">
          <a:xfrm>
            <a:off x="3200400" y="1447800"/>
            <a:ext cx="2819400" cy="1905000"/>
          </a:xfrm>
          <a:prstGeom prst="rect">
            <a:avLst/>
          </a:prstGeom>
          <a:solidFill>
            <a:schemeClr val="bg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365892"/>
            <a:ext cx="4572000" cy="2086480"/>
          </a:xfrm>
          <a:prstGeom prst="rect">
            <a:avLst/>
          </a:prstGeom>
        </p:spPr>
      </p:pic>
      <p:sp>
        <p:nvSpPr>
          <p:cNvPr id="4" name="TextBox 3"/>
          <p:cNvSpPr txBox="1"/>
          <p:nvPr/>
        </p:nvSpPr>
        <p:spPr>
          <a:xfrm>
            <a:off x="1257300" y="4648200"/>
            <a:ext cx="6705600" cy="1323439"/>
          </a:xfrm>
          <a:prstGeom prst="rect">
            <a:avLst/>
          </a:prstGeom>
          <a:noFill/>
        </p:spPr>
        <p:txBody>
          <a:bodyPr wrap="square" rtlCol="0">
            <a:spAutoFit/>
          </a:bodyPr>
          <a:lstStyle/>
          <a:p>
            <a:pPr algn="ctr">
              <a:spcBef>
                <a:spcPts val="0"/>
              </a:spcBef>
            </a:pPr>
            <a:r>
              <a:rPr lang="en-US" altLang="en-US" sz="4000" i="1" dirty="0">
                <a:solidFill>
                  <a:schemeClr val="bg1"/>
                </a:solidFill>
                <a:latin typeface="Times New Roman" panose="02020603050405020304" pitchFamily="18" charset="0"/>
              </a:rPr>
              <a:t>Refresher Training for </a:t>
            </a:r>
          </a:p>
          <a:p>
            <a:pPr algn="ctr">
              <a:spcBef>
                <a:spcPts val="0"/>
              </a:spcBef>
            </a:pPr>
            <a:r>
              <a:rPr lang="en-US" altLang="en-US" sz="4000" dirty="0">
                <a:solidFill>
                  <a:schemeClr val="bg1"/>
                </a:solidFill>
                <a:latin typeface="Times New Roman" panose="02020603050405020304" pitchFamily="18" charset="0"/>
              </a:rPr>
              <a:t>Student Event Coordinators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sz="3600" dirty="0"/>
            </a:br>
            <a:r>
              <a:rPr lang="en-US" altLang="en-US" sz="2800" dirty="0"/>
              <a:t>“Location- Availability (Daily)”</a:t>
            </a:r>
          </a:p>
        </p:txBody>
      </p:sp>
      <p:sp>
        <p:nvSpPr>
          <p:cNvPr id="8195" name="Content Placeholder 2"/>
          <p:cNvSpPr>
            <a:spLocks noGrp="1"/>
          </p:cNvSpPr>
          <p:nvPr>
            <p:ph sz="half" idx="1"/>
          </p:nvPr>
        </p:nvSpPr>
        <p:spPr bwMode="auto">
          <a:xfrm>
            <a:off x="457200" y="5410200"/>
            <a:ext cx="8458200" cy="8285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sz="2400" dirty="0"/>
              <a:t>“Availability (Daily)” shows you 30 days at a time.  </a:t>
            </a:r>
          </a:p>
          <a:p>
            <a:pPr marL="0" indent="0" algn="ctr">
              <a:buNone/>
            </a:pPr>
            <a:r>
              <a:rPr lang="en-US" altLang="en-US" sz="2400" dirty="0"/>
              <a:t>Very helpful for seeing the “gaps” and when you can schedule.</a:t>
            </a:r>
            <a:endParaRPr lang="en-US" alt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pic>
        <p:nvPicPr>
          <p:cNvPr id="9" name="Picture 8"/>
          <p:cNvPicPr>
            <a:picLocks noChangeAspect="1"/>
          </p:cNvPicPr>
          <p:nvPr/>
        </p:nvPicPr>
        <p:blipFill>
          <a:blip r:embed="rId3"/>
          <a:stretch>
            <a:fillRect/>
          </a:stretch>
        </p:blipFill>
        <p:spPr>
          <a:xfrm>
            <a:off x="304800" y="1565416"/>
            <a:ext cx="8747671" cy="3606602"/>
          </a:xfrm>
          <a:prstGeom prst="rect">
            <a:avLst/>
          </a:prstGeom>
        </p:spPr>
      </p:pic>
    </p:spTree>
    <p:extLst>
      <p:ext uri="{BB962C8B-B14F-4D97-AF65-F5344CB8AC3E}">
        <p14:creationId xmlns:p14="http://schemas.microsoft.com/office/powerpoint/2010/main" val="383568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7"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a:t>
            </a:r>
            <a:endParaRPr lang="en-US" altLang="en-US" dirty="0"/>
          </a:p>
        </p:txBody>
      </p:sp>
      <p:sp>
        <p:nvSpPr>
          <p:cNvPr id="6" name="TextBox 5"/>
          <p:cNvSpPr txBox="1"/>
          <p:nvPr/>
        </p:nvSpPr>
        <p:spPr>
          <a:xfrm>
            <a:off x="609600" y="5411363"/>
            <a:ext cx="8321509" cy="769441"/>
          </a:xfrm>
          <a:prstGeom prst="rect">
            <a:avLst/>
          </a:prstGeom>
          <a:noFill/>
        </p:spPr>
        <p:txBody>
          <a:bodyPr wrap="none" rtlCol="0">
            <a:spAutoFit/>
          </a:bodyPr>
          <a:lstStyle/>
          <a:p>
            <a:pPr algn="ctr"/>
            <a:r>
              <a:rPr lang="en-US" dirty="0"/>
              <a:t>To create an event, click on “Create an Event” or “Event Form”</a:t>
            </a:r>
          </a:p>
          <a:p>
            <a:pPr algn="ctr"/>
            <a:r>
              <a:rPr lang="en-US" sz="2000" dirty="0"/>
              <a:t>If you do not see “Create an Event”, then you do not have the right permissions</a:t>
            </a:r>
          </a:p>
        </p:txBody>
      </p:sp>
      <p:pic>
        <p:nvPicPr>
          <p:cNvPr id="4" name="Picture 3"/>
          <p:cNvPicPr>
            <a:picLocks noChangeAspect="1"/>
          </p:cNvPicPr>
          <p:nvPr/>
        </p:nvPicPr>
        <p:blipFill rotWithShape="1">
          <a:blip r:embed="rId3"/>
          <a:srcRect b="8562"/>
          <a:stretch/>
        </p:blipFill>
        <p:spPr>
          <a:xfrm>
            <a:off x="226763" y="1541039"/>
            <a:ext cx="8917237" cy="3746923"/>
          </a:xfrm>
          <a:prstGeom prst="rect">
            <a:avLst/>
          </a:prstGeom>
        </p:spPr>
      </p:pic>
    </p:spTree>
    <p:extLst>
      <p:ext uri="{BB962C8B-B14F-4D97-AF65-F5344CB8AC3E}">
        <p14:creationId xmlns:p14="http://schemas.microsoft.com/office/powerpoint/2010/main" val="9274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a:t>
            </a:r>
            <a:endParaRPr lang="en-US" altLang="en-US" dirty="0"/>
          </a:p>
        </p:txBody>
      </p:sp>
      <p:sp>
        <p:nvSpPr>
          <p:cNvPr id="11" name="TextBox 10"/>
          <p:cNvSpPr txBox="1"/>
          <p:nvPr/>
        </p:nvSpPr>
        <p:spPr>
          <a:xfrm>
            <a:off x="6616810" y="1417638"/>
            <a:ext cx="2514600" cy="4401205"/>
          </a:xfrm>
          <a:prstGeom prst="rect">
            <a:avLst/>
          </a:prstGeom>
          <a:noFill/>
        </p:spPr>
        <p:txBody>
          <a:bodyPr wrap="square" rtlCol="0">
            <a:spAutoFit/>
          </a:bodyPr>
          <a:lstStyle/>
          <a:p>
            <a:pPr algn="ctr"/>
            <a:r>
              <a:rPr lang="en-US" sz="2000" dirty="0">
                <a:solidFill>
                  <a:srgbClr val="FF0000"/>
                </a:solidFill>
              </a:rPr>
              <a:t>Please keep in mind that if you have questions, contact the SLD office.</a:t>
            </a:r>
          </a:p>
          <a:p>
            <a:pPr algn="ctr"/>
            <a:endParaRPr lang="en-US" sz="2000" dirty="0">
              <a:solidFill>
                <a:srgbClr val="FF0000"/>
              </a:solidFill>
            </a:endParaRPr>
          </a:p>
          <a:p>
            <a:pPr algn="ctr"/>
            <a:r>
              <a:rPr lang="en-US" sz="2000" dirty="0">
                <a:solidFill>
                  <a:srgbClr val="FF0000"/>
                </a:solidFill>
              </a:rPr>
              <a:t>Future Event requests for events past the current reservation dates.</a:t>
            </a:r>
          </a:p>
          <a:p>
            <a:pPr algn="ctr"/>
            <a:endParaRPr lang="en-US" sz="2000" dirty="0">
              <a:solidFill>
                <a:srgbClr val="FF0000"/>
              </a:solidFill>
            </a:endParaRPr>
          </a:p>
          <a:p>
            <a:pPr algn="ctr"/>
            <a:endParaRPr lang="en-US" sz="2000" dirty="0">
              <a:solidFill>
                <a:srgbClr val="FF0000"/>
              </a:solidFill>
            </a:endParaRPr>
          </a:p>
          <a:p>
            <a:pPr algn="ctr"/>
            <a:endParaRPr lang="en-US" sz="2000" dirty="0">
              <a:solidFill>
                <a:srgbClr val="FF0000"/>
              </a:solidFill>
            </a:endParaRPr>
          </a:p>
          <a:p>
            <a:pPr algn="ctr"/>
            <a:r>
              <a:rPr lang="en-US" sz="2000" dirty="0">
                <a:solidFill>
                  <a:srgbClr val="FF0000"/>
                </a:solidFill>
              </a:rPr>
              <a:t>New Event Types labeled with “RSO”</a:t>
            </a:r>
          </a:p>
        </p:txBody>
      </p:sp>
      <p:pic>
        <p:nvPicPr>
          <p:cNvPr id="4" name="Picture 3">
            <a:extLst>
              <a:ext uri="{FF2B5EF4-FFF2-40B4-BE49-F238E27FC236}">
                <a16:creationId xmlns:a16="http://schemas.microsoft.com/office/drawing/2014/main" id="{715CFC81-9A89-E941-2255-6967B6CA03B5}"/>
              </a:ext>
            </a:extLst>
          </p:cNvPr>
          <p:cNvPicPr>
            <a:picLocks noChangeAspect="1"/>
          </p:cNvPicPr>
          <p:nvPr/>
        </p:nvPicPr>
        <p:blipFill>
          <a:blip r:embed="rId3"/>
          <a:stretch>
            <a:fillRect/>
          </a:stretch>
        </p:blipFill>
        <p:spPr>
          <a:xfrm>
            <a:off x="228600" y="1449443"/>
            <a:ext cx="6400800" cy="4699056"/>
          </a:xfrm>
          <a:prstGeom prst="rect">
            <a:avLst/>
          </a:prstGeom>
        </p:spPr>
      </p:pic>
    </p:spTree>
    <p:extLst>
      <p:ext uri="{BB962C8B-B14F-4D97-AF65-F5344CB8AC3E}">
        <p14:creationId xmlns:p14="http://schemas.microsoft.com/office/powerpoint/2010/main" val="408077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0542A-A2CC-CBB7-495A-C0194BD7F8DB}"/>
              </a:ext>
            </a:extLst>
          </p:cNvPr>
          <p:cNvPicPr>
            <a:picLocks noChangeAspect="1"/>
          </p:cNvPicPr>
          <p:nvPr/>
        </p:nvPicPr>
        <p:blipFill rotWithShape="1">
          <a:blip r:embed="rId2"/>
          <a:srcRect b="16026"/>
          <a:stretch/>
        </p:blipFill>
        <p:spPr>
          <a:xfrm>
            <a:off x="491656" y="1417638"/>
            <a:ext cx="6305337" cy="4830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a:t>
            </a:r>
            <a:endParaRPr lang="en-US" altLang="en-US" dirty="0"/>
          </a:p>
        </p:txBody>
      </p:sp>
      <p:sp>
        <p:nvSpPr>
          <p:cNvPr id="11" name="TextBox 10"/>
          <p:cNvSpPr txBox="1"/>
          <p:nvPr/>
        </p:nvSpPr>
        <p:spPr>
          <a:xfrm>
            <a:off x="5943600" y="2743200"/>
            <a:ext cx="2514600" cy="3170099"/>
          </a:xfrm>
          <a:prstGeom prst="rect">
            <a:avLst/>
          </a:prstGeom>
          <a:noFill/>
        </p:spPr>
        <p:txBody>
          <a:bodyPr wrap="square" rtlCol="0">
            <a:spAutoFit/>
          </a:bodyPr>
          <a:lstStyle/>
          <a:p>
            <a:pPr algn="ctr"/>
            <a:r>
              <a:rPr lang="en-US" sz="2000" dirty="0">
                <a:solidFill>
                  <a:srgbClr val="FF0000"/>
                </a:solidFill>
              </a:rPr>
              <a:t>Do NOT include setup/takedown time in the event time.</a:t>
            </a:r>
          </a:p>
          <a:p>
            <a:pPr algn="ctr"/>
            <a:endParaRPr lang="en-US" sz="2000" dirty="0">
              <a:solidFill>
                <a:srgbClr val="FF0000"/>
              </a:solidFill>
            </a:endParaRPr>
          </a:p>
          <a:p>
            <a:pPr algn="ctr"/>
            <a:endParaRPr lang="en-US" sz="2000" dirty="0">
              <a:solidFill>
                <a:srgbClr val="FF0000"/>
              </a:solidFill>
            </a:endParaRPr>
          </a:p>
          <a:p>
            <a:pPr algn="ctr"/>
            <a:r>
              <a:rPr lang="en-US" sz="2000" dirty="0">
                <a:solidFill>
                  <a:srgbClr val="FF0000"/>
                </a:solidFill>
              </a:rPr>
              <a:t>Events do NOT typically go overnight, so keep “this begins and ends on the same day” selected.</a:t>
            </a:r>
          </a:p>
        </p:txBody>
      </p:sp>
    </p:spTree>
    <p:extLst>
      <p:ext uri="{BB962C8B-B14F-4D97-AF65-F5344CB8AC3E}">
        <p14:creationId xmlns:p14="http://schemas.microsoft.com/office/powerpoint/2010/main" val="42320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a:t>
            </a:r>
            <a:endParaRPr lang="en-US" altLang="en-US" dirty="0"/>
          </a:p>
        </p:txBody>
      </p:sp>
      <p:sp>
        <p:nvSpPr>
          <p:cNvPr id="11" name="TextBox 10"/>
          <p:cNvSpPr txBox="1"/>
          <p:nvPr/>
        </p:nvSpPr>
        <p:spPr>
          <a:xfrm>
            <a:off x="6186244" y="2963878"/>
            <a:ext cx="2514600" cy="1631216"/>
          </a:xfrm>
          <a:prstGeom prst="rect">
            <a:avLst/>
          </a:prstGeom>
          <a:noFill/>
        </p:spPr>
        <p:txBody>
          <a:bodyPr wrap="square" rtlCol="0">
            <a:spAutoFit/>
          </a:bodyPr>
          <a:lstStyle/>
          <a:p>
            <a:pPr algn="ctr"/>
            <a:r>
              <a:rPr lang="en-US" sz="2000" dirty="0">
                <a:solidFill>
                  <a:srgbClr val="FF0000"/>
                </a:solidFill>
              </a:rPr>
              <a:t>Event Duration is different than Reservation Duration if you add setup/takedown time.</a:t>
            </a:r>
          </a:p>
        </p:txBody>
      </p:sp>
      <p:pic>
        <p:nvPicPr>
          <p:cNvPr id="4" name="Picture 3">
            <a:extLst>
              <a:ext uri="{FF2B5EF4-FFF2-40B4-BE49-F238E27FC236}">
                <a16:creationId xmlns:a16="http://schemas.microsoft.com/office/drawing/2014/main" id="{E7E82F89-5207-4EB7-A31A-31953F8AAFEA}"/>
              </a:ext>
            </a:extLst>
          </p:cNvPr>
          <p:cNvPicPr>
            <a:picLocks noChangeAspect="1"/>
          </p:cNvPicPr>
          <p:nvPr/>
        </p:nvPicPr>
        <p:blipFill>
          <a:blip r:embed="rId3"/>
          <a:stretch>
            <a:fillRect/>
          </a:stretch>
        </p:blipFill>
        <p:spPr>
          <a:xfrm>
            <a:off x="214558" y="1752600"/>
            <a:ext cx="5971686" cy="4053773"/>
          </a:xfrm>
          <a:prstGeom prst="rect">
            <a:avLst/>
          </a:prstGeom>
        </p:spPr>
      </p:pic>
    </p:spTree>
    <p:extLst>
      <p:ext uri="{BB962C8B-B14F-4D97-AF65-F5344CB8AC3E}">
        <p14:creationId xmlns:p14="http://schemas.microsoft.com/office/powerpoint/2010/main" val="25212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17638"/>
            <a:ext cx="7767106" cy="48307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11"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Repeats”</a:t>
            </a:r>
            <a:endParaRPr lang="en-US" altLang="en-US" dirty="0"/>
          </a:p>
        </p:txBody>
      </p:sp>
      <p:sp>
        <p:nvSpPr>
          <p:cNvPr id="4" name="TextBox 3"/>
          <p:cNvSpPr txBox="1"/>
          <p:nvPr/>
        </p:nvSpPr>
        <p:spPr>
          <a:xfrm>
            <a:off x="4267200" y="2884944"/>
            <a:ext cx="4566706" cy="2677656"/>
          </a:xfrm>
          <a:prstGeom prst="rect">
            <a:avLst/>
          </a:prstGeom>
          <a:noFill/>
        </p:spPr>
        <p:txBody>
          <a:bodyPr wrap="square" rtlCol="0">
            <a:spAutoFit/>
          </a:bodyPr>
          <a:lstStyle/>
          <a:p>
            <a:pPr algn="ctr"/>
            <a:r>
              <a:rPr lang="en-US" dirty="0">
                <a:solidFill>
                  <a:srgbClr val="FF0000"/>
                </a:solidFill>
              </a:rPr>
              <a:t>Add reoccurring dates by clicking on the calendar date.</a:t>
            </a:r>
          </a:p>
          <a:p>
            <a:pPr algn="ctr"/>
            <a:endParaRPr lang="en-US" dirty="0">
              <a:solidFill>
                <a:srgbClr val="FF0000"/>
              </a:solidFill>
            </a:endParaRPr>
          </a:p>
          <a:p>
            <a:pPr algn="ctr"/>
            <a:r>
              <a:rPr lang="en-US" dirty="0">
                <a:solidFill>
                  <a:srgbClr val="FF0000"/>
                </a:solidFill>
              </a:rPr>
              <a:t>Click on “View All Occurrences” to edit the event times on multiple occurrences or even add another occurrence on the same day.</a:t>
            </a:r>
          </a:p>
        </p:txBody>
      </p:sp>
    </p:spTree>
    <p:extLst>
      <p:ext uri="{BB962C8B-B14F-4D97-AF65-F5344CB8AC3E}">
        <p14:creationId xmlns:p14="http://schemas.microsoft.com/office/powerpoint/2010/main" val="240391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11"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Repeats”</a:t>
            </a:r>
            <a:endParaRPr lang="en-US" altLang="en-US" dirty="0"/>
          </a:p>
        </p:txBody>
      </p:sp>
      <p:sp>
        <p:nvSpPr>
          <p:cNvPr id="4" name="TextBox 3"/>
          <p:cNvSpPr txBox="1"/>
          <p:nvPr/>
        </p:nvSpPr>
        <p:spPr>
          <a:xfrm>
            <a:off x="229143" y="5105400"/>
            <a:ext cx="8762999" cy="1200329"/>
          </a:xfrm>
          <a:prstGeom prst="rect">
            <a:avLst/>
          </a:prstGeom>
          <a:noFill/>
        </p:spPr>
        <p:txBody>
          <a:bodyPr wrap="square" rtlCol="0">
            <a:spAutoFit/>
          </a:bodyPr>
          <a:lstStyle/>
          <a:p>
            <a:pPr algn="ctr"/>
            <a:r>
              <a:rPr lang="en-US" dirty="0"/>
              <a:t>You can change the event time/duration on multiple occurrences AND add multiple occurrences on one day.</a:t>
            </a:r>
          </a:p>
          <a:p>
            <a:pPr algn="ctr"/>
            <a:r>
              <a:rPr lang="en-US" dirty="0">
                <a:solidFill>
                  <a:srgbClr val="FF0000"/>
                </a:solidFill>
              </a:rPr>
              <a:t>*The setup and takedown durations remain the same on each date.*</a:t>
            </a:r>
          </a:p>
        </p:txBody>
      </p:sp>
      <p:pic>
        <p:nvPicPr>
          <p:cNvPr id="2" name="Picture 1"/>
          <p:cNvPicPr>
            <a:picLocks noChangeAspect="1"/>
          </p:cNvPicPr>
          <p:nvPr/>
        </p:nvPicPr>
        <p:blipFill>
          <a:blip r:embed="rId3"/>
          <a:stretch>
            <a:fillRect/>
          </a:stretch>
        </p:blipFill>
        <p:spPr>
          <a:xfrm>
            <a:off x="229143" y="1574627"/>
            <a:ext cx="8685714" cy="3171429"/>
          </a:xfrm>
          <a:prstGeom prst="rect">
            <a:avLst/>
          </a:prstGeom>
        </p:spPr>
      </p:pic>
    </p:spTree>
    <p:extLst>
      <p:ext uri="{BB962C8B-B14F-4D97-AF65-F5344CB8AC3E}">
        <p14:creationId xmlns:p14="http://schemas.microsoft.com/office/powerpoint/2010/main" val="12746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Location Search”</a:t>
            </a:r>
            <a:endParaRPr lang="en-US" altLang="en-US" dirty="0"/>
          </a:p>
        </p:txBody>
      </p:sp>
      <p:sp>
        <p:nvSpPr>
          <p:cNvPr id="3" name="TextBox 2"/>
          <p:cNvSpPr txBox="1"/>
          <p:nvPr/>
        </p:nvSpPr>
        <p:spPr>
          <a:xfrm>
            <a:off x="446690" y="4738807"/>
            <a:ext cx="8382000" cy="2123658"/>
          </a:xfrm>
          <a:prstGeom prst="rect">
            <a:avLst/>
          </a:prstGeom>
          <a:noFill/>
        </p:spPr>
        <p:txBody>
          <a:bodyPr wrap="square" rtlCol="0">
            <a:spAutoFit/>
          </a:bodyPr>
          <a:lstStyle/>
          <a:p>
            <a:pPr algn="ctr"/>
            <a:r>
              <a:rPr lang="en-US" dirty="0"/>
              <a:t>You can choose to:</a:t>
            </a:r>
          </a:p>
          <a:p>
            <a:pPr algn="ctr"/>
            <a:r>
              <a:rPr lang="en-US" dirty="0"/>
              <a:t> 1. Auto-load your starred locations </a:t>
            </a:r>
          </a:p>
          <a:p>
            <a:pPr algn="ctr"/>
            <a:r>
              <a:rPr lang="en-US" dirty="0"/>
              <a:t>2. View a public saved search</a:t>
            </a:r>
          </a:p>
          <a:p>
            <a:pPr algn="ctr"/>
            <a:r>
              <a:rPr lang="en-US" dirty="0"/>
              <a:t>3. Search by name/keyword</a:t>
            </a:r>
          </a:p>
          <a:p>
            <a:pPr algn="ctr"/>
            <a:endParaRPr lang="en-US" sz="1800" dirty="0"/>
          </a:p>
          <a:p>
            <a:pPr algn="ctr"/>
            <a:endParaRPr lang="en-US" sz="1800" dirty="0"/>
          </a:p>
        </p:txBody>
      </p:sp>
      <p:pic>
        <p:nvPicPr>
          <p:cNvPr id="4" name="Picture 3"/>
          <p:cNvPicPr>
            <a:picLocks noChangeAspect="1"/>
          </p:cNvPicPr>
          <p:nvPr/>
        </p:nvPicPr>
        <p:blipFill rotWithShape="1">
          <a:blip r:embed="rId3"/>
          <a:srcRect t="10100" b="10100"/>
          <a:stretch/>
        </p:blipFill>
        <p:spPr>
          <a:xfrm>
            <a:off x="795310" y="1600200"/>
            <a:ext cx="7553380" cy="3048000"/>
          </a:xfrm>
          <a:prstGeom prst="rect">
            <a:avLst/>
          </a:prstGeom>
        </p:spPr>
      </p:pic>
    </p:spTree>
    <p:extLst>
      <p:ext uri="{BB962C8B-B14F-4D97-AF65-F5344CB8AC3E}">
        <p14:creationId xmlns:p14="http://schemas.microsoft.com/office/powerpoint/2010/main" val="22305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Location Search”</a:t>
            </a:r>
            <a:endParaRPr lang="en-US" altLang="en-US" dirty="0"/>
          </a:p>
        </p:txBody>
      </p:sp>
      <p:sp>
        <p:nvSpPr>
          <p:cNvPr id="3" name="TextBox 2"/>
          <p:cNvSpPr txBox="1"/>
          <p:nvPr/>
        </p:nvSpPr>
        <p:spPr>
          <a:xfrm>
            <a:off x="446690" y="4584918"/>
            <a:ext cx="8382000" cy="1815882"/>
          </a:xfrm>
          <a:prstGeom prst="rect">
            <a:avLst/>
          </a:prstGeom>
          <a:noFill/>
        </p:spPr>
        <p:txBody>
          <a:bodyPr wrap="square" rtlCol="0">
            <a:spAutoFit/>
          </a:bodyPr>
          <a:lstStyle/>
          <a:p>
            <a:pPr algn="ctr"/>
            <a:r>
              <a:rPr lang="en-US" dirty="0"/>
              <a:t>You may also:</a:t>
            </a:r>
          </a:p>
          <a:p>
            <a:pPr marL="457200" indent="-457200" algn="ctr">
              <a:buAutoNum type="arabicPeriod"/>
            </a:pPr>
            <a:r>
              <a:rPr lang="en-US" dirty="0"/>
              <a:t>Hide locations with conflicts </a:t>
            </a:r>
          </a:p>
          <a:p>
            <a:pPr algn="ctr"/>
            <a:r>
              <a:rPr lang="en-US" sz="1600" b="1" dirty="0">
                <a:solidFill>
                  <a:srgbClr val="FF0000"/>
                </a:solidFill>
              </a:rPr>
              <a:t>(UNCHECK THIS FOR ONLINE/VIRTUAL EVENTS!)</a:t>
            </a:r>
          </a:p>
          <a:p>
            <a:pPr algn="ctr"/>
            <a:r>
              <a:rPr lang="en-US" dirty="0"/>
              <a:t>2.  Show only show locations that fit your headcount</a:t>
            </a:r>
          </a:p>
          <a:p>
            <a:pPr algn="ctr"/>
            <a:r>
              <a:rPr lang="en-US" dirty="0"/>
              <a:t>3.  Search by parameters such as categories, features, layouts</a:t>
            </a:r>
          </a:p>
        </p:txBody>
      </p:sp>
      <p:pic>
        <p:nvPicPr>
          <p:cNvPr id="4" name="Picture 3"/>
          <p:cNvPicPr>
            <a:picLocks noChangeAspect="1"/>
          </p:cNvPicPr>
          <p:nvPr/>
        </p:nvPicPr>
        <p:blipFill rotWithShape="1">
          <a:blip r:embed="rId3"/>
          <a:srcRect t="10681" b="10642"/>
          <a:stretch/>
        </p:blipFill>
        <p:spPr>
          <a:xfrm>
            <a:off x="914400" y="1570703"/>
            <a:ext cx="7543800" cy="3001297"/>
          </a:xfrm>
          <a:prstGeom prst="rect">
            <a:avLst/>
          </a:prstGeom>
        </p:spPr>
      </p:pic>
    </p:spTree>
    <p:extLst>
      <p:ext uri="{BB962C8B-B14F-4D97-AF65-F5344CB8AC3E}">
        <p14:creationId xmlns:p14="http://schemas.microsoft.com/office/powerpoint/2010/main" val="171285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371897" y="4105870"/>
            <a:ext cx="2740572" cy="923330"/>
          </a:xfrm>
          <a:prstGeom prst="rect">
            <a:avLst/>
          </a:prstGeom>
          <a:noFill/>
        </p:spPr>
        <p:txBody>
          <a:bodyPr wrap="square" rtlCol="0">
            <a:spAutoFit/>
          </a:bodyPr>
          <a:lstStyle/>
          <a:p>
            <a:pPr algn="ctr"/>
            <a:r>
              <a:rPr lang="en-US" sz="1800" dirty="0"/>
              <a:t>	 = the location is not available for any of the dates selected.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Location Search Results”</a:t>
            </a:r>
            <a:endParaRPr lang="en-US" altLang="en-US" dirty="0"/>
          </a:p>
        </p:txBody>
      </p:sp>
      <p:sp>
        <p:nvSpPr>
          <p:cNvPr id="3" name="TextBox 2"/>
          <p:cNvSpPr txBox="1"/>
          <p:nvPr/>
        </p:nvSpPr>
        <p:spPr>
          <a:xfrm>
            <a:off x="6371897" y="1481523"/>
            <a:ext cx="2740572" cy="923330"/>
          </a:xfrm>
          <a:prstGeom prst="rect">
            <a:avLst/>
          </a:prstGeom>
          <a:noFill/>
        </p:spPr>
        <p:txBody>
          <a:bodyPr wrap="square" rtlCol="0">
            <a:spAutoFit/>
          </a:bodyPr>
          <a:lstStyle/>
          <a:p>
            <a:pPr algn="ctr"/>
            <a:r>
              <a:rPr lang="en-US" sz="1800" dirty="0"/>
              <a:t>	 = the location is available for all the dates selected.</a:t>
            </a:r>
          </a:p>
        </p:txBody>
      </p:sp>
      <p:pic>
        <p:nvPicPr>
          <p:cNvPr id="4" name="Picture 3"/>
          <p:cNvPicPr>
            <a:picLocks noChangeAspect="1"/>
          </p:cNvPicPr>
          <p:nvPr/>
        </p:nvPicPr>
        <p:blipFill rotWithShape="1">
          <a:blip r:embed="rId3"/>
          <a:srcRect t="14287"/>
          <a:stretch/>
        </p:blipFill>
        <p:spPr>
          <a:xfrm>
            <a:off x="304799" y="1570038"/>
            <a:ext cx="6067319" cy="4678362"/>
          </a:xfrm>
          <a:prstGeom prst="rect">
            <a:avLst/>
          </a:prstGeom>
        </p:spPr>
      </p:pic>
      <p:pic>
        <p:nvPicPr>
          <p:cNvPr id="5" name="Picture 4"/>
          <p:cNvPicPr>
            <a:picLocks noChangeAspect="1"/>
          </p:cNvPicPr>
          <p:nvPr/>
        </p:nvPicPr>
        <p:blipFill>
          <a:blip r:embed="rId4"/>
          <a:stretch>
            <a:fillRect/>
          </a:stretch>
        </p:blipFill>
        <p:spPr>
          <a:xfrm>
            <a:off x="6553200" y="1481523"/>
            <a:ext cx="761905" cy="390476"/>
          </a:xfrm>
          <a:prstGeom prst="rect">
            <a:avLst/>
          </a:prstGeom>
        </p:spPr>
      </p:pic>
      <p:pic>
        <p:nvPicPr>
          <p:cNvPr id="7" name="Picture 6"/>
          <p:cNvPicPr>
            <a:picLocks noChangeAspect="1"/>
          </p:cNvPicPr>
          <p:nvPr/>
        </p:nvPicPr>
        <p:blipFill>
          <a:blip r:embed="rId5"/>
          <a:stretch>
            <a:fillRect/>
          </a:stretch>
        </p:blipFill>
        <p:spPr>
          <a:xfrm>
            <a:off x="6565114" y="2394701"/>
            <a:ext cx="1047619" cy="485714"/>
          </a:xfrm>
          <a:prstGeom prst="rect">
            <a:avLst/>
          </a:prstGeom>
        </p:spPr>
      </p:pic>
      <p:sp>
        <p:nvSpPr>
          <p:cNvPr id="9" name="TextBox 8"/>
          <p:cNvSpPr txBox="1"/>
          <p:nvPr/>
        </p:nvSpPr>
        <p:spPr>
          <a:xfrm>
            <a:off x="6553200" y="2514600"/>
            <a:ext cx="2740572" cy="1477328"/>
          </a:xfrm>
          <a:prstGeom prst="rect">
            <a:avLst/>
          </a:prstGeom>
          <a:noFill/>
        </p:spPr>
        <p:txBody>
          <a:bodyPr wrap="square" rtlCol="0">
            <a:spAutoFit/>
          </a:bodyPr>
          <a:lstStyle/>
          <a:p>
            <a:pPr algn="ctr"/>
            <a:r>
              <a:rPr lang="en-US" sz="1800" dirty="0"/>
              <a:t>	 = the location is available for some of the dates selected.  Click on “Conflict Details” to see conflict information.</a:t>
            </a:r>
          </a:p>
        </p:txBody>
      </p:sp>
      <p:pic>
        <p:nvPicPr>
          <p:cNvPr id="10" name="Picture 9"/>
          <p:cNvPicPr>
            <a:picLocks noChangeAspect="1"/>
          </p:cNvPicPr>
          <p:nvPr/>
        </p:nvPicPr>
        <p:blipFill rotWithShape="1">
          <a:blip r:embed="rId6"/>
          <a:srcRect t="1" r="19023" b="44630"/>
          <a:stretch/>
        </p:blipFill>
        <p:spPr>
          <a:xfrm>
            <a:off x="6572997" y="4076837"/>
            <a:ext cx="894603" cy="342763"/>
          </a:xfrm>
          <a:prstGeom prst="rect">
            <a:avLst/>
          </a:prstGeom>
        </p:spPr>
      </p:pic>
      <p:pic>
        <p:nvPicPr>
          <p:cNvPr id="12" name="Picture 11"/>
          <p:cNvPicPr>
            <a:picLocks noChangeAspect="1"/>
          </p:cNvPicPr>
          <p:nvPr/>
        </p:nvPicPr>
        <p:blipFill rotWithShape="1">
          <a:blip r:embed="rId7"/>
          <a:srcRect t="28993" b="12378"/>
          <a:stretch/>
        </p:blipFill>
        <p:spPr>
          <a:xfrm>
            <a:off x="6503780" y="5181600"/>
            <a:ext cx="1063385" cy="304800"/>
          </a:xfrm>
          <a:prstGeom prst="rect">
            <a:avLst/>
          </a:prstGeom>
        </p:spPr>
      </p:pic>
      <p:sp>
        <p:nvSpPr>
          <p:cNvPr id="13" name="TextBox 12"/>
          <p:cNvSpPr txBox="1"/>
          <p:nvPr/>
        </p:nvSpPr>
        <p:spPr>
          <a:xfrm>
            <a:off x="6505094" y="5105400"/>
            <a:ext cx="2740572" cy="1200329"/>
          </a:xfrm>
          <a:prstGeom prst="rect">
            <a:avLst/>
          </a:prstGeom>
          <a:noFill/>
        </p:spPr>
        <p:txBody>
          <a:bodyPr wrap="square" rtlCol="0">
            <a:spAutoFit/>
          </a:bodyPr>
          <a:lstStyle/>
          <a:p>
            <a:pPr algn="ctr"/>
            <a:r>
              <a:rPr lang="en-US" sz="1800" dirty="0"/>
              <a:t>	 = the location does not exist in the system OR you do not have permissions to reserve.</a:t>
            </a:r>
          </a:p>
        </p:txBody>
      </p:sp>
    </p:spTree>
    <p:extLst>
      <p:ext uri="{BB962C8B-B14F-4D97-AF65-F5344CB8AC3E}">
        <p14:creationId xmlns:p14="http://schemas.microsoft.com/office/powerpoint/2010/main" val="141467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3" grpId="1"/>
      <p:bldP spid="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What is 25Live?</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t>25Live is used for University courses, meetings, events and activities</a:t>
            </a:r>
          </a:p>
          <a:p>
            <a:r>
              <a:rPr lang="en-US" altLang="en-US" sz="2400" dirty="0"/>
              <a:t>Departments that review 25Live event request information:</a:t>
            </a:r>
          </a:p>
          <a:p>
            <a:pPr lvl="1"/>
            <a:r>
              <a:rPr lang="en-US" altLang="en-US" sz="2000" dirty="0"/>
              <a:t>UPD runs a daily report to see what is taking place on campus</a:t>
            </a:r>
          </a:p>
          <a:p>
            <a:pPr lvl="1"/>
            <a:r>
              <a:rPr lang="en-US" altLang="en-US" sz="2000" dirty="0"/>
              <a:t>Safety and Risk reviews event requests to ensure events are safe and the University is following safety and university guidelines</a:t>
            </a:r>
          </a:p>
          <a:p>
            <a:pPr lvl="1"/>
            <a:r>
              <a:rPr lang="en-US" altLang="en-US" sz="2000" dirty="0"/>
              <a:t>Facilities Services runs reports to see when the HVAC should be scheduled on/off</a:t>
            </a:r>
          </a:p>
          <a:p>
            <a:pPr lvl="1"/>
            <a:r>
              <a:rPr lang="en-US" altLang="en-US" sz="2000" dirty="0"/>
              <a:t>OIT is notified of requests for technology support for events</a:t>
            </a:r>
          </a:p>
          <a:p>
            <a:pPr lvl="1"/>
            <a:r>
              <a:rPr lang="en-US" altLang="en-US" sz="2000" dirty="0"/>
              <a:t>Location approvers review event requests to ensure they are happening in an appropriate location</a:t>
            </a:r>
          </a:p>
          <a:p>
            <a:endParaRPr lang="en-US" alt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Tree>
    <p:extLst>
      <p:ext uri="{BB962C8B-B14F-4D97-AF65-F5344CB8AC3E}">
        <p14:creationId xmlns:p14="http://schemas.microsoft.com/office/powerpoint/2010/main" val="18121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fade">
                                      <p:cBhvr>
                                        <p:cTn id="15" dur="500"/>
                                        <p:tgtEl>
                                          <p:spTgt spid="30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fade">
                                      <p:cBhvr>
                                        <p:cTn id="18" dur="500"/>
                                        <p:tgtEl>
                                          <p:spTgt spid="307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500"/>
                                        <p:tgtEl>
                                          <p:spTgt spid="307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fade">
                                      <p:cBhvr>
                                        <p:cTn id="24" dur="500"/>
                                        <p:tgtEl>
                                          <p:spTgt spid="3075">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r="29211" b="13882"/>
          <a:stretch/>
        </p:blipFill>
        <p:spPr>
          <a:xfrm>
            <a:off x="533400" y="3733800"/>
            <a:ext cx="5966379" cy="2514600"/>
          </a:xfrm>
          <a:prstGeom prst="rect">
            <a:avLst/>
          </a:prstGeom>
          <a:effectLst>
            <a:glow rad="63500">
              <a:srgbClr val="FF0000">
                <a:alpha val="40000"/>
              </a:srgbClr>
            </a:glo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Location Search”</a:t>
            </a:r>
            <a:endParaRPr lang="en-US" altLang="en-US" dirty="0"/>
          </a:p>
        </p:txBody>
      </p:sp>
      <p:pic>
        <p:nvPicPr>
          <p:cNvPr id="2" name="Picture 1"/>
          <p:cNvPicPr>
            <a:picLocks noChangeAspect="1"/>
          </p:cNvPicPr>
          <p:nvPr/>
        </p:nvPicPr>
        <p:blipFill rotWithShape="1">
          <a:blip r:embed="rId4"/>
          <a:srcRect t="78871" r="44904" b="3016"/>
          <a:stretch/>
        </p:blipFill>
        <p:spPr>
          <a:xfrm>
            <a:off x="533400" y="1600200"/>
            <a:ext cx="3505200" cy="1524000"/>
          </a:xfrm>
          <a:prstGeom prst="rect">
            <a:avLst/>
          </a:prstGeom>
        </p:spPr>
      </p:pic>
      <p:sp>
        <p:nvSpPr>
          <p:cNvPr id="15" name="TextBox 14"/>
          <p:cNvSpPr txBox="1"/>
          <p:nvPr/>
        </p:nvSpPr>
        <p:spPr>
          <a:xfrm>
            <a:off x="4267200" y="1642408"/>
            <a:ext cx="4648200" cy="1938992"/>
          </a:xfrm>
          <a:prstGeom prst="rect">
            <a:avLst/>
          </a:prstGeom>
          <a:noFill/>
        </p:spPr>
        <p:txBody>
          <a:bodyPr wrap="square" rtlCol="0">
            <a:spAutoFit/>
          </a:bodyPr>
          <a:lstStyle/>
          <a:p>
            <a:pPr algn="ctr"/>
            <a:r>
              <a:rPr lang="en-US" dirty="0"/>
              <a:t>Click on “View Occurrences” to unselect a location for an occurrence date (uncheck “included”), or to change the layout from the dropdown options.</a:t>
            </a:r>
          </a:p>
        </p:txBody>
      </p:sp>
      <p:cxnSp>
        <p:nvCxnSpPr>
          <p:cNvPr id="18" name="Straight Arrow Connector 17"/>
          <p:cNvCxnSpPr/>
          <p:nvPr/>
        </p:nvCxnSpPr>
        <p:spPr bwMode="auto">
          <a:xfrm>
            <a:off x="1981200" y="3124200"/>
            <a:ext cx="0" cy="609600"/>
          </a:xfrm>
          <a:prstGeom prst="straightConnector1">
            <a:avLst/>
          </a:prstGeom>
          <a:ln>
            <a:solidFill>
              <a:srgbClr val="FF0000"/>
            </a:solidFill>
            <a:headEnd type="none" w="med" len="med"/>
            <a:tailEnd type="triangle"/>
          </a:ln>
          <a:scene3d>
            <a:camera prst="orthographicFront"/>
            <a:lightRig rig="threePt" dir="t"/>
          </a:scene3d>
          <a:sp3d prstMaterial="matte"/>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978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Resources Search”</a:t>
            </a:r>
            <a:endParaRPr lang="en-US" altLang="en-US" dirty="0"/>
          </a:p>
        </p:txBody>
      </p:sp>
      <p:sp>
        <p:nvSpPr>
          <p:cNvPr id="15" name="TextBox 14"/>
          <p:cNvSpPr txBox="1"/>
          <p:nvPr/>
        </p:nvSpPr>
        <p:spPr>
          <a:xfrm>
            <a:off x="76200" y="4077376"/>
            <a:ext cx="9144000" cy="2277547"/>
          </a:xfrm>
          <a:prstGeom prst="rect">
            <a:avLst/>
          </a:prstGeom>
          <a:noFill/>
        </p:spPr>
        <p:txBody>
          <a:bodyPr wrap="square" rtlCol="0">
            <a:spAutoFit/>
          </a:bodyPr>
          <a:lstStyle/>
          <a:p>
            <a:pPr algn="ctr"/>
            <a:r>
              <a:rPr lang="en-US" sz="2000" dirty="0"/>
              <a:t>Resources are where you can request additional equipment and services.</a:t>
            </a:r>
          </a:p>
          <a:p>
            <a:pPr algn="ctr"/>
            <a:endParaRPr lang="en-US" sz="1400" dirty="0"/>
          </a:p>
          <a:p>
            <a:pPr algn="ctr"/>
            <a:r>
              <a:rPr lang="en-US" sz="2000" dirty="0"/>
              <a:t>Equipment is typically for specific locations, </a:t>
            </a:r>
          </a:p>
          <a:p>
            <a:pPr algn="ctr"/>
            <a:r>
              <a:rPr lang="en-US" sz="2000" dirty="0"/>
              <a:t>such as the QUAD, Student Center, or Event Center.  </a:t>
            </a:r>
          </a:p>
          <a:p>
            <a:pPr algn="ctr"/>
            <a:endParaRPr lang="en-US" sz="2000" dirty="0"/>
          </a:p>
          <a:p>
            <a:pPr algn="ctr"/>
            <a:r>
              <a:rPr lang="en-US" dirty="0">
                <a:solidFill>
                  <a:srgbClr val="FF0000"/>
                </a:solidFill>
              </a:rPr>
              <a:t>Please only select equipment that is labeled for the </a:t>
            </a:r>
          </a:p>
          <a:p>
            <a:pPr algn="ctr"/>
            <a:r>
              <a:rPr lang="en-US" dirty="0">
                <a:solidFill>
                  <a:srgbClr val="FF0000"/>
                </a:solidFill>
              </a:rPr>
              <a:t>corresponding location you have requested.</a:t>
            </a:r>
            <a:endParaRPr lang="en-US" sz="1600" dirty="0">
              <a:solidFill>
                <a:srgbClr val="FF0000"/>
              </a:solidFill>
            </a:endParaRPr>
          </a:p>
        </p:txBody>
      </p:sp>
      <p:pic>
        <p:nvPicPr>
          <p:cNvPr id="3" name="Picture 2"/>
          <p:cNvPicPr>
            <a:picLocks noChangeAspect="1"/>
          </p:cNvPicPr>
          <p:nvPr/>
        </p:nvPicPr>
        <p:blipFill rotWithShape="1">
          <a:blip r:embed="rId3"/>
          <a:srcRect l="4831" t="6686" r="3382" b="20483"/>
          <a:stretch/>
        </p:blipFill>
        <p:spPr>
          <a:xfrm>
            <a:off x="990600" y="1524000"/>
            <a:ext cx="7239000" cy="2438400"/>
          </a:xfrm>
          <a:prstGeom prst="rect">
            <a:avLst/>
          </a:prstGeom>
        </p:spPr>
      </p:pic>
    </p:spTree>
    <p:extLst>
      <p:ext uri="{BB962C8B-B14F-4D97-AF65-F5344CB8AC3E}">
        <p14:creationId xmlns:p14="http://schemas.microsoft.com/office/powerpoint/2010/main" val="295541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fade">
                                      <p:cBhvr>
                                        <p:cTn id="22" dur="500"/>
                                        <p:tgtEl>
                                          <p:spTgt spid="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fade">
                                      <p:cBhvr>
                                        <p:cTn id="2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731609-199C-FA6A-C9FA-7C5B2DFDD905}"/>
              </a:ext>
            </a:extLst>
          </p:cNvPr>
          <p:cNvPicPr>
            <a:picLocks noChangeAspect="1"/>
          </p:cNvPicPr>
          <p:nvPr/>
        </p:nvPicPr>
        <p:blipFill>
          <a:blip r:embed="rId2"/>
          <a:stretch>
            <a:fillRect/>
          </a:stretch>
        </p:blipFill>
        <p:spPr>
          <a:xfrm>
            <a:off x="304800" y="1574627"/>
            <a:ext cx="5947253" cy="459757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Event Files and Additional Info”</a:t>
            </a:r>
            <a:endParaRPr lang="en-US" altLang="en-US" dirty="0"/>
          </a:p>
        </p:txBody>
      </p:sp>
      <p:sp>
        <p:nvSpPr>
          <p:cNvPr id="5" name="TextBox 4"/>
          <p:cNvSpPr txBox="1"/>
          <p:nvPr/>
        </p:nvSpPr>
        <p:spPr>
          <a:xfrm>
            <a:off x="6453809" y="1575290"/>
            <a:ext cx="2209800" cy="1938992"/>
          </a:xfrm>
          <a:prstGeom prst="rect">
            <a:avLst/>
          </a:prstGeom>
          <a:noFill/>
        </p:spPr>
        <p:txBody>
          <a:bodyPr wrap="square" rtlCol="0">
            <a:spAutoFit/>
          </a:bodyPr>
          <a:lstStyle/>
          <a:p>
            <a:pPr algn="ctr"/>
            <a:r>
              <a:rPr lang="en-US" dirty="0">
                <a:solidFill>
                  <a:srgbClr val="FF0000"/>
                </a:solidFill>
              </a:rPr>
              <a:t>Upload additional information in event files for large events.</a:t>
            </a:r>
          </a:p>
        </p:txBody>
      </p:sp>
      <p:sp>
        <p:nvSpPr>
          <p:cNvPr id="11" name="TextBox 10"/>
          <p:cNvSpPr txBox="1"/>
          <p:nvPr/>
        </p:nvSpPr>
        <p:spPr>
          <a:xfrm>
            <a:off x="6324600" y="3962400"/>
            <a:ext cx="2667000" cy="2308324"/>
          </a:xfrm>
          <a:prstGeom prst="rect">
            <a:avLst/>
          </a:prstGeom>
          <a:noFill/>
        </p:spPr>
        <p:txBody>
          <a:bodyPr wrap="square" rtlCol="0">
            <a:spAutoFit/>
          </a:bodyPr>
          <a:lstStyle/>
          <a:p>
            <a:pPr algn="ctr"/>
            <a:r>
              <a:rPr lang="en-US" dirty="0">
                <a:solidFill>
                  <a:srgbClr val="FF0000"/>
                </a:solidFill>
              </a:rPr>
              <a:t>Answer ALL questions accurately and completely.  The more information, the better to assist you!</a:t>
            </a:r>
          </a:p>
        </p:txBody>
      </p:sp>
    </p:spTree>
    <p:extLst>
      <p:ext uri="{BB962C8B-B14F-4D97-AF65-F5344CB8AC3E}">
        <p14:creationId xmlns:p14="http://schemas.microsoft.com/office/powerpoint/2010/main" val="14681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–Additional Info”</a:t>
            </a:r>
            <a:endParaRPr lang="en-US" altLang="en-US" dirty="0"/>
          </a:p>
        </p:txBody>
      </p:sp>
      <p:sp>
        <p:nvSpPr>
          <p:cNvPr id="5" name="TextBox 4"/>
          <p:cNvSpPr txBox="1"/>
          <p:nvPr/>
        </p:nvSpPr>
        <p:spPr>
          <a:xfrm>
            <a:off x="861391" y="1828800"/>
            <a:ext cx="7825409" cy="461665"/>
          </a:xfrm>
          <a:prstGeom prst="rect">
            <a:avLst/>
          </a:prstGeom>
          <a:noFill/>
        </p:spPr>
        <p:txBody>
          <a:bodyPr wrap="square" rtlCol="0">
            <a:spAutoFit/>
          </a:bodyPr>
          <a:lstStyle/>
          <a:p>
            <a:pPr algn="ctr"/>
            <a:r>
              <a:rPr lang="en-US" dirty="0">
                <a:solidFill>
                  <a:srgbClr val="FF0000"/>
                </a:solidFill>
              </a:rPr>
              <a:t>Some selections are all that are needed to request the service.</a:t>
            </a:r>
          </a:p>
        </p:txBody>
      </p:sp>
      <p:sp>
        <p:nvSpPr>
          <p:cNvPr id="11" name="TextBox 10"/>
          <p:cNvSpPr txBox="1"/>
          <p:nvPr/>
        </p:nvSpPr>
        <p:spPr>
          <a:xfrm>
            <a:off x="838200" y="3566279"/>
            <a:ext cx="7467600" cy="461665"/>
          </a:xfrm>
          <a:prstGeom prst="rect">
            <a:avLst/>
          </a:prstGeom>
          <a:noFill/>
        </p:spPr>
        <p:txBody>
          <a:bodyPr wrap="square" rtlCol="0">
            <a:spAutoFit/>
          </a:bodyPr>
          <a:lstStyle/>
          <a:p>
            <a:pPr algn="ctr"/>
            <a:r>
              <a:rPr lang="en-US" dirty="0">
                <a:solidFill>
                  <a:srgbClr val="FF0000"/>
                </a:solidFill>
              </a:rPr>
              <a:t>Others require additional action to be completed.</a:t>
            </a:r>
          </a:p>
        </p:txBody>
      </p:sp>
      <p:sp>
        <p:nvSpPr>
          <p:cNvPr id="2" name="TextBox 1">
            <a:extLst>
              <a:ext uri="{FF2B5EF4-FFF2-40B4-BE49-F238E27FC236}">
                <a16:creationId xmlns:a16="http://schemas.microsoft.com/office/drawing/2014/main" id="{C9FE26EB-064D-05A9-95EE-11A396825D4C}"/>
              </a:ext>
            </a:extLst>
          </p:cNvPr>
          <p:cNvSpPr txBox="1"/>
          <p:nvPr/>
        </p:nvSpPr>
        <p:spPr>
          <a:xfrm>
            <a:off x="431358" y="2286000"/>
            <a:ext cx="8560242" cy="1015663"/>
          </a:xfrm>
          <a:prstGeom prst="rect">
            <a:avLst/>
          </a:prstGeom>
          <a:noFill/>
        </p:spPr>
        <p:txBody>
          <a:bodyPr wrap="square" rtlCol="0">
            <a:spAutoFit/>
          </a:bodyPr>
          <a:lstStyle/>
          <a:p>
            <a:pPr marL="342900" indent="-342900" algn="ctr">
              <a:buFont typeface="Arial" panose="020B0604020202020204" pitchFamily="34" charset="0"/>
              <a:buChar char="•"/>
            </a:pPr>
            <a:r>
              <a:rPr lang="en-US" sz="2000" dirty="0"/>
              <a:t>OIT Tech/Media/Network Services Work Order Request Needed?</a:t>
            </a:r>
          </a:p>
          <a:p>
            <a:pPr marL="342900" indent="-342900" algn="ctr">
              <a:buFont typeface="Arial" panose="020B0604020202020204" pitchFamily="34" charset="0"/>
              <a:buChar char="•"/>
            </a:pPr>
            <a:r>
              <a:rPr lang="en-US" sz="2000" dirty="0"/>
              <a:t>Publication Request to Promote this Event? - </a:t>
            </a:r>
            <a:r>
              <a:rPr lang="en-US" sz="2000" dirty="0">
                <a:solidFill>
                  <a:srgbClr val="FF0000"/>
                </a:solidFill>
              </a:rPr>
              <a:t>2 weeks in advance</a:t>
            </a:r>
          </a:p>
          <a:p>
            <a:pPr marL="342900" indent="-342900" algn="ctr">
              <a:buFont typeface="Arial" panose="020B0604020202020204" pitchFamily="34" charset="0"/>
              <a:buChar char="•"/>
            </a:pPr>
            <a:r>
              <a:rPr lang="en-US" sz="2000" dirty="0"/>
              <a:t>Event Setup in Student Center/Event Center?</a:t>
            </a:r>
          </a:p>
        </p:txBody>
      </p:sp>
      <p:sp>
        <p:nvSpPr>
          <p:cNvPr id="4" name="TextBox 3">
            <a:extLst>
              <a:ext uri="{FF2B5EF4-FFF2-40B4-BE49-F238E27FC236}">
                <a16:creationId xmlns:a16="http://schemas.microsoft.com/office/drawing/2014/main" id="{0DE1FC91-7BB0-AB52-D2AC-C8EB96BDFE78}"/>
              </a:ext>
            </a:extLst>
          </p:cNvPr>
          <p:cNvSpPr txBox="1"/>
          <p:nvPr/>
        </p:nvSpPr>
        <p:spPr>
          <a:xfrm>
            <a:off x="609600" y="4027944"/>
            <a:ext cx="7825409" cy="2246769"/>
          </a:xfrm>
          <a:prstGeom prst="rect">
            <a:avLst/>
          </a:prstGeom>
          <a:noFill/>
        </p:spPr>
        <p:txBody>
          <a:bodyPr wrap="square" rtlCol="0">
            <a:spAutoFit/>
          </a:bodyPr>
          <a:lstStyle/>
          <a:p>
            <a:pPr marL="342900" indent="-342900" algn="ctr">
              <a:buFont typeface="Arial" panose="020B0604020202020204" pitchFamily="34" charset="0"/>
              <a:buChar char="•"/>
            </a:pPr>
            <a:r>
              <a:rPr lang="en-US" sz="2000" dirty="0"/>
              <a:t>Custodial/Event Setup Work Order? - 2 weeks in advance</a:t>
            </a:r>
          </a:p>
          <a:p>
            <a:pPr marL="342900" indent="-342900" algn="ctr">
              <a:buFont typeface="Arial" panose="020B0604020202020204" pitchFamily="34" charset="0"/>
              <a:buChar char="•"/>
            </a:pPr>
            <a:r>
              <a:rPr lang="en-US" sz="2000" dirty="0"/>
              <a:t>Food/Beverage Served?</a:t>
            </a:r>
          </a:p>
          <a:p>
            <a:pPr marL="342900" indent="-342900" algn="ctr">
              <a:buFont typeface="Arial" panose="020B0604020202020204" pitchFamily="34" charset="0"/>
              <a:buChar char="•"/>
            </a:pPr>
            <a:r>
              <a:rPr lang="en-US" sz="2000" dirty="0"/>
              <a:t>Co-Sponsorship? - </a:t>
            </a:r>
            <a:r>
              <a:rPr lang="en-US" sz="2000" dirty="0">
                <a:solidFill>
                  <a:srgbClr val="FF0000"/>
                </a:solidFill>
              </a:rPr>
              <a:t>1 month in advance</a:t>
            </a:r>
          </a:p>
          <a:p>
            <a:pPr marL="342900" indent="-342900" algn="ctr">
              <a:buFont typeface="Arial" panose="020B0604020202020204" pitchFamily="34" charset="0"/>
              <a:buChar char="•"/>
            </a:pPr>
            <a:r>
              <a:rPr lang="en-US" sz="2000" dirty="0"/>
              <a:t>Off-Campus Service Provider?</a:t>
            </a:r>
          </a:p>
          <a:p>
            <a:pPr marL="342900" indent="-342900" algn="ctr">
              <a:buFont typeface="Arial" panose="020B0604020202020204" pitchFamily="34" charset="0"/>
              <a:buChar char="•"/>
            </a:pPr>
            <a:r>
              <a:rPr lang="en-US" sz="2000" dirty="0"/>
              <a:t>Physical Activity/Game/Sport? - </a:t>
            </a:r>
            <a:r>
              <a:rPr lang="en-US" sz="2000" dirty="0">
                <a:solidFill>
                  <a:srgbClr val="FF0000"/>
                </a:solidFill>
              </a:rPr>
              <a:t>2 weeks in advance</a:t>
            </a:r>
          </a:p>
          <a:p>
            <a:pPr marL="342900" indent="-342900" algn="ctr">
              <a:buFont typeface="Arial" panose="020B0604020202020204" pitchFamily="34" charset="0"/>
              <a:buChar char="•"/>
            </a:pPr>
            <a:r>
              <a:rPr lang="en-US" sz="2000" dirty="0"/>
              <a:t>Dignitary/Elected Official Invited?</a:t>
            </a:r>
          </a:p>
          <a:p>
            <a:pPr marL="342900" indent="-342900" algn="ctr">
              <a:buFont typeface="Arial" panose="020B0604020202020204" pitchFamily="34" charset="0"/>
              <a:buChar char="•"/>
            </a:pPr>
            <a:r>
              <a:rPr lang="en-US" sz="2000" dirty="0"/>
              <a:t>Off-Campus Youth? - </a:t>
            </a:r>
            <a:r>
              <a:rPr lang="en-US" sz="2000" dirty="0">
                <a:solidFill>
                  <a:srgbClr val="FF0000"/>
                </a:solidFill>
              </a:rPr>
              <a:t>2 weeks in advance</a:t>
            </a:r>
          </a:p>
        </p:txBody>
      </p:sp>
    </p:spTree>
    <p:extLst>
      <p:ext uri="{BB962C8B-B14F-4D97-AF65-F5344CB8AC3E}">
        <p14:creationId xmlns:p14="http://schemas.microsoft.com/office/powerpoint/2010/main" val="413111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3813A-69D6-E342-08D3-279E9F011B55}"/>
              </a:ext>
            </a:extLst>
          </p:cNvPr>
          <p:cNvPicPr>
            <a:picLocks noChangeAspect="1"/>
          </p:cNvPicPr>
          <p:nvPr/>
        </p:nvPicPr>
        <p:blipFill>
          <a:blip r:embed="rId2"/>
          <a:stretch>
            <a:fillRect/>
          </a:stretch>
        </p:blipFill>
        <p:spPr>
          <a:xfrm>
            <a:off x="228600" y="1426252"/>
            <a:ext cx="6112529" cy="48073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Requestor Comments &amp; Save”</a:t>
            </a:r>
            <a:endParaRPr lang="en-US" altLang="en-US" dirty="0"/>
          </a:p>
        </p:txBody>
      </p:sp>
      <p:sp>
        <p:nvSpPr>
          <p:cNvPr id="3" name="TextBox 2"/>
          <p:cNvSpPr txBox="1"/>
          <p:nvPr/>
        </p:nvSpPr>
        <p:spPr>
          <a:xfrm>
            <a:off x="4495800" y="1979155"/>
            <a:ext cx="4495800" cy="1015663"/>
          </a:xfrm>
          <a:prstGeom prst="rect">
            <a:avLst/>
          </a:prstGeom>
          <a:noFill/>
        </p:spPr>
        <p:txBody>
          <a:bodyPr wrap="square" rtlCol="0">
            <a:spAutoFit/>
          </a:bodyPr>
          <a:lstStyle/>
          <a:p>
            <a:pPr algn="ctr"/>
            <a:r>
              <a:rPr lang="en-US" sz="2000" dirty="0">
                <a:solidFill>
                  <a:srgbClr val="FF0000"/>
                </a:solidFill>
              </a:rPr>
              <a:t>Add any comments you would like only the scheduler to view, such as additional questions or assistance needed.</a:t>
            </a:r>
          </a:p>
        </p:txBody>
      </p:sp>
      <p:sp>
        <p:nvSpPr>
          <p:cNvPr id="7" name="TextBox 6"/>
          <p:cNvSpPr txBox="1"/>
          <p:nvPr/>
        </p:nvSpPr>
        <p:spPr>
          <a:xfrm>
            <a:off x="2819400" y="4572000"/>
            <a:ext cx="6934200" cy="400110"/>
          </a:xfrm>
          <a:prstGeom prst="rect">
            <a:avLst/>
          </a:prstGeom>
          <a:noFill/>
        </p:spPr>
        <p:txBody>
          <a:bodyPr wrap="square" rtlCol="0">
            <a:spAutoFit/>
          </a:bodyPr>
          <a:lstStyle/>
          <a:p>
            <a:pPr algn="ctr"/>
            <a:r>
              <a:rPr lang="en-US" sz="2000" dirty="0">
                <a:solidFill>
                  <a:srgbClr val="FF0000"/>
                </a:solidFill>
              </a:rPr>
              <a:t>Click “I agree” and “Save” to complete your request</a:t>
            </a:r>
          </a:p>
        </p:txBody>
      </p:sp>
    </p:spTree>
    <p:extLst>
      <p:ext uri="{BB962C8B-B14F-4D97-AF65-F5344CB8AC3E}">
        <p14:creationId xmlns:p14="http://schemas.microsoft.com/office/powerpoint/2010/main" val="11856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82101" r="74528"/>
          <a:stretch/>
        </p:blipFill>
        <p:spPr>
          <a:xfrm>
            <a:off x="304800" y="1828800"/>
            <a:ext cx="4525163" cy="182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Form – Save”</a:t>
            </a:r>
            <a:endParaRPr lang="en-US" altLang="en-US" dirty="0"/>
          </a:p>
        </p:txBody>
      </p:sp>
      <p:sp>
        <p:nvSpPr>
          <p:cNvPr id="3" name="TextBox 2"/>
          <p:cNvSpPr txBox="1"/>
          <p:nvPr/>
        </p:nvSpPr>
        <p:spPr>
          <a:xfrm>
            <a:off x="4953000" y="1752600"/>
            <a:ext cx="4072276" cy="1938992"/>
          </a:xfrm>
          <a:prstGeom prst="rect">
            <a:avLst/>
          </a:prstGeom>
          <a:noFill/>
        </p:spPr>
        <p:txBody>
          <a:bodyPr wrap="square" rtlCol="0">
            <a:spAutoFit/>
          </a:bodyPr>
          <a:lstStyle/>
          <a:p>
            <a:pPr algn="ctr"/>
            <a:r>
              <a:rPr lang="en-US" dirty="0">
                <a:solidFill>
                  <a:srgbClr val="FF0000"/>
                </a:solidFill>
              </a:rPr>
              <a:t>If you do NOT see this notification and the system doesn’t take you to the Event Details page at the end of your request, it did NOT save!</a:t>
            </a:r>
          </a:p>
        </p:txBody>
      </p:sp>
      <p:sp>
        <p:nvSpPr>
          <p:cNvPr id="9" name="TextBox 8"/>
          <p:cNvSpPr txBox="1"/>
          <p:nvPr/>
        </p:nvSpPr>
        <p:spPr>
          <a:xfrm>
            <a:off x="762000" y="3886200"/>
            <a:ext cx="7924800" cy="1200329"/>
          </a:xfrm>
          <a:prstGeom prst="rect">
            <a:avLst/>
          </a:prstGeom>
          <a:noFill/>
        </p:spPr>
        <p:txBody>
          <a:bodyPr wrap="square" rtlCol="0">
            <a:spAutoFit/>
          </a:bodyPr>
          <a:lstStyle/>
          <a:p>
            <a:pPr algn="ctr"/>
            <a:r>
              <a:rPr lang="en-US" dirty="0"/>
              <a:t>The system will jump you up to the section that is missing information, so pay attention to what’s on the screen, complete what is missing, and try to save again.</a:t>
            </a:r>
          </a:p>
        </p:txBody>
      </p:sp>
      <p:sp>
        <p:nvSpPr>
          <p:cNvPr id="7" name="TextBox 6"/>
          <p:cNvSpPr txBox="1"/>
          <p:nvPr/>
        </p:nvSpPr>
        <p:spPr>
          <a:xfrm>
            <a:off x="990600" y="5086529"/>
            <a:ext cx="7162800" cy="1200329"/>
          </a:xfrm>
          <a:prstGeom prst="rect">
            <a:avLst/>
          </a:prstGeom>
          <a:noFill/>
        </p:spPr>
        <p:txBody>
          <a:bodyPr wrap="square" rtlCol="0">
            <a:spAutoFit/>
          </a:bodyPr>
          <a:lstStyle/>
          <a:p>
            <a:pPr algn="ctr"/>
            <a:r>
              <a:rPr lang="en-US" dirty="0"/>
              <a:t>If you are still having issues, please contact SLD immediately.  It is easier to assist while you are in the reservation instead of after you have closed out.</a:t>
            </a:r>
          </a:p>
        </p:txBody>
      </p:sp>
    </p:spTree>
    <p:extLst>
      <p:ext uri="{BB962C8B-B14F-4D97-AF65-F5344CB8AC3E}">
        <p14:creationId xmlns:p14="http://schemas.microsoft.com/office/powerpoint/2010/main" val="7961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Details”</a:t>
            </a:r>
            <a:endParaRPr lang="en-US" altLang="en-US" dirty="0"/>
          </a:p>
        </p:txBody>
      </p:sp>
      <p:pic>
        <p:nvPicPr>
          <p:cNvPr id="10" name="Picture 9"/>
          <p:cNvPicPr>
            <a:picLocks noChangeAspect="1"/>
          </p:cNvPicPr>
          <p:nvPr/>
        </p:nvPicPr>
        <p:blipFill>
          <a:blip r:embed="rId3"/>
          <a:stretch>
            <a:fillRect/>
          </a:stretch>
        </p:blipFill>
        <p:spPr>
          <a:xfrm>
            <a:off x="457200" y="1443596"/>
            <a:ext cx="8610600" cy="4535889"/>
          </a:xfrm>
          <a:prstGeom prst="rect">
            <a:avLst/>
          </a:prstGeom>
        </p:spPr>
      </p:pic>
      <p:sp>
        <p:nvSpPr>
          <p:cNvPr id="11" name="TextBox 10"/>
          <p:cNvSpPr txBox="1"/>
          <p:nvPr/>
        </p:nvSpPr>
        <p:spPr>
          <a:xfrm>
            <a:off x="6356420" y="3886200"/>
            <a:ext cx="2743200" cy="2308324"/>
          </a:xfrm>
          <a:prstGeom prst="rect">
            <a:avLst/>
          </a:prstGeom>
          <a:noFill/>
        </p:spPr>
        <p:txBody>
          <a:bodyPr wrap="square" rtlCol="0">
            <a:spAutoFit/>
          </a:bodyPr>
          <a:lstStyle/>
          <a:p>
            <a:pPr algn="ctr"/>
            <a:r>
              <a:rPr lang="en-US" dirty="0">
                <a:solidFill>
                  <a:srgbClr val="FF0000"/>
                </a:solidFill>
              </a:rPr>
              <a:t>It is ESSENTIAL that you visit the Event Details page to review your event information for accuracy!</a:t>
            </a:r>
          </a:p>
        </p:txBody>
      </p:sp>
      <p:sp>
        <p:nvSpPr>
          <p:cNvPr id="12" name="TextBox 11"/>
          <p:cNvSpPr txBox="1"/>
          <p:nvPr/>
        </p:nvSpPr>
        <p:spPr>
          <a:xfrm>
            <a:off x="4038600" y="2362200"/>
            <a:ext cx="4114800" cy="461665"/>
          </a:xfrm>
          <a:prstGeom prst="rect">
            <a:avLst/>
          </a:prstGeom>
          <a:noFill/>
        </p:spPr>
        <p:txBody>
          <a:bodyPr wrap="square" rtlCol="0">
            <a:spAutoFit/>
          </a:bodyPr>
          <a:lstStyle/>
          <a:p>
            <a:pPr algn="ctr"/>
            <a:r>
              <a:rPr lang="en-US" dirty="0">
                <a:solidFill>
                  <a:srgbClr val="FF0000"/>
                </a:solidFill>
              </a:rPr>
              <a:t>This is your reference number.</a:t>
            </a:r>
          </a:p>
        </p:txBody>
      </p:sp>
    </p:spTree>
    <p:extLst>
      <p:ext uri="{BB962C8B-B14F-4D97-AF65-F5344CB8AC3E}">
        <p14:creationId xmlns:p14="http://schemas.microsoft.com/office/powerpoint/2010/main" val="63064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Details- Occurrences”</a:t>
            </a:r>
            <a:endParaRPr lang="en-US" altLang="en-US" dirty="0"/>
          </a:p>
        </p:txBody>
      </p:sp>
      <p:pic>
        <p:nvPicPr>
          <p:cNvPr id="3" name="Picture 2"/>
          <p:cNvPicPr>
            <a:picLocks noChangeAspect="1"/>
          </p:cNvPicPr>
          <p:nvPr/>
        </p:nvPicPr>
        <p:blipFill>
          <a:blip r:embed="rId3"/>
          <a:stretch>
            <a:fillRect/>
          </a:stretch>
        </p:blipFill>
        <p:spPr>
          <a:xfrm>
            <a:off x="304800" y="1524000"/>
            <a:ext cx="8674946" cy="4090743"/>
          </a:xfrm>
          <a:prstGeom prst="rect">
            <a:avLst/>
          </a:prstGeom>
        </p:spPr>
      </p:pic>
      <p:sp>
        <p:nvSpPr>
          <p:cNvPr id="7" name="TextBox 6"/>
          <p:cNvSpPr txBox="1"/>
          <p:nvPr/>
        </p:nvSpPr>
        <p:spPr>
          <a:xfrm>
            <a:off x="679873" y="5200471"/>
            <a:ext cx="7924800" cy="1200329"/>
          </a:xfrm>
          <a:prstGeom prst="rect">
            <a:avLst/>
          </a:prstGeom>
          <a:noFill/>
        </p:spPr>
        <p:txBody>
          <a:bodyPr wrap="square" rtlCol="0">
            <a:spAutoFit/>
          </a:bodyPr>
          <a:lstStyle/>
          <a:p>
            <a:pPr algn="ctr"/>
            <a:r>
              <a:rPr lang="en-US" dirty="0"/>
              <a:t>The “Occurrences” tab shows you all the event times you have scheduled in this event request.  Please visit this tab to review your request to ensure accuracy for all dates!</a:t>
            </a:r>
          </a:p>
        </p:txBody>
      </p:sp>
    </p:spTree>
    <p:extLst>
      <p:ext uri="{BB962C8B-B14F-4D97-AF65-F5344CB8AC3E}">
        <p14:creationId xmlns:p14="http://schemas.microsoft.com/office/powerpoint/2010/main" val="410059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Details- Task List”</a:t>
            </a:r>
            <a:endParaRPr lang="en-US" altLang="en-US" dirty="0"/>
          </a:p>
        </p:txBody>
      </p:sp>
      <p:pic>
        <p:nvPicPr>
          <p:cNvPr id="2" name="Picture 1"/>
          <p:cNvPicPr>
            <a:picLocks noChangeAspect="1"/>
          </p:cNvPicPr>
          <p:nvPr/>
        </p:nvPicPr>
        <p:blipFill rotWithShape="1">
          <a:blip r:embed="rId3"/>
          <a:srcRect b="16826"/>
          <a:stretch/>
        </p:blipFill>
        <p:spPr>
          <a:xfrm>
            <a:off x="304800" y="1524000"/>
            <a:ext cx="8744118" cy="3390096"/>
          </a:xfrm>
          <a:prstGeom prst="rect">
            <a:avLst/>
          </a:prstGeom>
        </p:spPr>
      </p:pic>
      <p:sp>
        <p:nvSpPr>
          <p:cNvPr id="7" name="TextBox 6"/>
          <p:cNvSpPr txBox="1"/>
          <p:nvPr/>
        </p:nvSpPr>
        <p:spPr>
          <a:xfrm>
            <a:off x="228600" y="5124271"/>
            <a:ext cx="8839200" cy="1200329"/>
          </a:xfrm>
          <a:prstGeom prst="rect">
            <a:avLst/>
          </a:prstGeom>
          <a:noFill/>
        </p:spPr>
        <p:txBody>
          <a:bodyPr wrap="square" rtlCol="0">
            <a:spAutoFit/>
          </a:bodyPr>
          <a:lstStyle/>
          <a:p>
            <a:pPr algn="ctr"/>
            <a:r>
              <a:rPr lang="en-US" dirty="0"/>
              <a:t>The task list shows you who was notified regarding this event.  </a:t>
            </a:r>
          </a:p>
          <a:p>
            <a:pPr algn="ctr"/>
            <a:r>
              <a:rPr lang="en-US" dirty="0"/>
              <a:t>If you have questions about the status of your event, please follow up with the SLD office.</a:t>
            </a:r>
          </a:p>
        </p:txBody>
      </p:sp>
    </p:spTree>
    <p:extLst>
      <p:ext uri="{BB962C8B-B14F-4D97-AF65-F5344CB8AC3E}">
        <p14:creationId xmlns:p14="http://schemas.microsoft.com/office/powerpoint/2010/main" val="77708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Details- Edit”</a:t>
            </a:r>
            <a:endParaRPr lang="en-US" altLang="en-US" dirty="0"/>
          </a:p>
        </p:txBody>
      </p:sp>
      <p:pic>
        <p:nvPicPr>
          <p:cNvPr id="2" name="Picture 1"/>
          <p:cNvPicPr>
            <a:picLocks noChangeAspect="1"/>
          </p:cNvPicPr>
          <p:nvPr/>
        </p:nvPicPr>
        <p:blipFill>
          <a:blip r:embed="rId3"/>
          <a:stretch>
            <a:fillRect/>
          </a:stretch>
        </p:blipFill>
        <p:spPr>
          <a:xfrm>
            <a:off x="380999" y="1574626"/>
            <a:ext cx="8727697" cy="4597574"/>
          </a:xfrm>
          <a:prstGeom prst="rect">
            <a:avLst/>
          </a:prstGeom>
        </p:spPr>
      </p:pic>
      <p:sp>
        <p:nvSpPr>
          <p:cNvPr id="7" name="TextBox 6"/>
          <p:cNvSpPr txBox="1"/>
          <p:nvPr/>
        </p:nvSpPr>
        <p:spPr>
          <a:xfrm>
            <a:off x="6356420" y="3733800"/>
            <a:ext cx="2743200" cy="2677656"/>
          </a:xfrm>
          <a:prstGeom prst="rect">
            <a:avLst/>
          </a:prstGeom>
          <a:noFill/>
        </p:spPr>
        <p:txBody>
          <a:bodyPr wrap="square" rtlCol="0">
            <a:spAutoFit/>
          </a:bodyPr>
          <a:lstStyle/>
          <a:p>
            <a:pPr algn="ctr"/>
            <a:r>
              <a:rPr lang="en-US" dirty="0">
                <a:solidFill>
                  <a:srgbClr val="FF0000"/>
                </a:solidFill>
              </a:rPr>
              <a:t>You can edit some details of your event as long as it is still in tentative status.</a:t>
            </a:r>
          </a:p>
          <a:p>
            <a:pPr algn="ctr"/>
            <a:r>
              <a:rPr lang="en-US" dirty="0">
                <a:solidFill>
                  <a:srgbClr val="FF0000"/>
                </a:solidFill>
              </a:rPr>
              <a:t>For other edits, please email the scheduler.</a:t>
            </a:r>
          </a:p>
        </p:txBody>
      </p:sp>
    </p:spTree>
    <p:extLst>
      <p:ext uri="{BB962C8B-B14F-4D97-AF65-F5344CB8AC3E}">
        <p14:creationId xmlns:p14="http://schemas.microsoft.com/office/powerpoint/2010/main" val="24952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Who has access to 25Live?</a:t>
            </a:r>
          </a:p>
        </p:txBody>
      </p:sp>
      <p:sp>
        <p:nvSpPr>
          <p:cNvPr id="3075" name="Content Placeholder 2"/>
          <p:cNvSpPr>
            <a:spLocks noGrp="1"/>
          </p:cNvSpPr>
          <p:nvPr>
            <p:ph idx="1"/>
          </p:nvPr>
        </p:nvSpPr>
        <p:spPr bwMode="auto">
          <a:xfrm>
            <a:off x="457200" y="1600200"/>
            <a:ext cx="8458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t>All University Users with Warrior ID credentials can access information in 25Live.</a:t>
            </a:r>
          </a:p>
          <a:p>
            <a:pPr lvl="1"/>
            <a:r>
              <a:rPr lang="en-US" altLang="en-US" sz="2000" dirty="0"/>
              <a:t>After logging in, students have access to make Express Scheduling requests only (this is for individual/group study rooms)</a:t>
            </a:r>
          </a:p>
          <a:p>
            <a:pPr lvl="1"/>
            <a:r>
              <a:rPr lang="en-US" altLang="en-US" sz="2000" dirty="0"/>
              <a:t>After you’ve logged in, SLD will need to update your permissions</a:t>
            </a:r>
          </a:p>
          <a:p>
            <a:pPr lvl="1"/>
            <a:r>
              <a:rPr lang="en-US" altLang="en-US" sz="2000" dirty="0"/>
              <a:t>Once permissions are updated, you will have access to the “Event Form”</a:t>
            </a:r>
          </a:p>
          <a:p>
            <a:pPr lvl="1"/>
            <a:r>
              <a:rPr lang="en-US" altLang="en-US" sz="2000" dirty="0"/>
              <a:t>If you are a SEC and a Student Assistant for a department on campus that needs to input event requests, you will need to notify SLD.  They will give you access to more event types that you will need for dept events.</a:t>
            </a:r>
          </a:p>
          <a:p>
            <a:r>
              <a:rPr lang="en-US" altLang="en-US" sz="2400" dirty="0"/>
              <a:t>Only student organization requestors are permitted to input student organization events, NOT your staff advisor.  Faculty &amp; Staff have different settings than student organization requestors.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Tree>
    <p:extLst>
      <p:ext uri="{BB962C8B-B14F-4D97-AF65-F5344CB8AC3E}">
        <p14:creationId xmlns:p14="http://schemas.microsoft.com/office/powerpoint/2010/main" val="38722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50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50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50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500"/>
                                        <p:tgtEl>
                                          <p:spTgt spid="307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fade">
                                      <p:cBhvr>
                                        <p:cTn id="24"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“Event Details- More Actions”</a:t>
            </a:r>
            <a:endParaRPr lang="en-US" altLang="en-US" dirty="0"/>
          </a:p>
        </p:txBody>
      </p:sp>
      <p:pic>
        <p:nvPicPr>
          <p:cNvPr id="2" name="Picture 1"/>
          <p:cNvPicPr>
            <a:picLocks noChangeAspect="1"/>
          </p:cNvPicPr>
          <p:nvPr/>
        </p:nvPicPr>
        <p:blipFill rotWithShape="1">
          <a:blip r:embed="rId3"/>
          <a:srcRect l="68750" t="30302" r="7143" b="15827"/>
          <a:stretch/>
        </p:blipFill>
        <p:spPr>
          <a:xfrm>
            <a:off x="212927" y="1574627"/>
            <a:ext cx="3733800" cy="4425244"/>
          </a:xfrm>
          <a:prstGeom prst="rect">
            <a:avLst/>
          </a:prstGeom>
        </p:spPr>
      </p:pic>
      <p:sp>
        <p:nvSpPr>
          <p:cNvPr id="7" name="TextBox 6"/>
          <p:cNvSpPr txBox="1"/>
          <p:nvPr/>
        </p:nvSpPr>
        <p:spPr>
          <a:xfrm>
            <a:off x="4038600" y="2157948"/>
            <a:ext cx="4800600" cy="3785652"/>
          </a:xfrm>
          <a:prstGeom prst="rect">
            <a:avLst/>
          </a:prstGeom>
          <a:noFill/>
        </p:spPr>
        <p:txBody>
          <a:bodyPr wrap="square" rtlCol="0">
            <a:spAutoFit/>
          </a:bodyPr>
          <a:lstStyle/>
          <a:p>
            <a:pPr algn="ctr"/>
            <a:r>
              <a:rPr lang="en-US" b="1" dirty="0"/>
              <a:t>Email Event Details:</a:t>
            </a:r>
          </a:p>
          <a:p>
            <a:pPr algn="ctr"/>
            <a:r>
              <a:rPr lang="en-US" dirty="0"/>
              <a:t>Can email the scheduler with any changes you have.</a:t>
            </a:r>
          </a:p>
          <a:p>
            <a:pPr algn="ctr"/>
            <a:r>
              <a:rPr lang="en-US" dirty="0"/>
              <a:t>Can email yourself or others with a link to your event request and a confirmation page.</a:t>
            </a:r>
          </a:p>
          <a:p>
            <a:pPr algn="ctr"/>
            <a:endParaRPr lang="en-US" dirty="0"/>
          </a:p>
          <a:p>
            <a:pPr algn="ctr"/>
            <a:r>
              <a:rPr lang="en-US" b="1" dirty="0"/>
              <a:t>Print a Report for this Event:</a:t>
            </a:r>
          </a:p>
          <a:p>
            <a:pPr algn="ctr"/>
            <a:r>
              <a:rPr lang="en-US" dirty="0"/>
              <a:t>Can print a confirmation page with event details for your records.</a:t>
            </a:r>
          </a:p>
        </p:txBody>
      </p:sp>
    </p:spTree>
    <p:extLst>
      <p:ext uri="{BB962C8B-B14F-4D97-AF65-F5344CB8AC3E}">
        <p14:creationId xmlns:p14="http://schemas.microsoft.com/office/powerpoint/2010/main" val="4736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8"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“Find your Event Again”</a:t>
            </a:r>
            <a:endParaRPr lang="en-US" altLang="en-US" dirty="0"/>
          </a:p>
        </p:txBody>
      </p:sp>
      <p:pic>
        <p:nvPicPr>
          <p:cNvPr id="3" name="Picture 2"/>
          <p:cNvPicPr>
            <a:picLocks noChangeAspect="1"/>
          </p:cNvPicPr>
          <p:nvPr/>
        </p:nvPicPr>
        <p:blipFill>
          <a:blip r:embed="rId3"/>
          <a:stretch>
            <a:fillRect/>
          </a:stretch>
        </p:blipFill>
        <p:spPr>
          <a:xfrm>
            <a:off x="381000" y="1524000"/>
            <a:ext cx="8700364" cy="3561954"/>
          </a:xfrm>
          <a:prstGeom prst="rect">
            <a:avLst/>
          </a:prstGeom>
        </p:spPr>
      </p:pic>
      <p:sp>
        <p:nvSpPr>
          <p:cNvPr id="7" name="TextBox 6"/>
          <p:cNvSpPr txBox="1"/>
          <p:nvPr/>
        </p:nvSpPr>
        <p:spPr>
          <a:xfrm>
            <a:off x="344992" y="5192316"/>
            <a:ext cx="8646607" cy="1200329"/>
          </a:xfrm>
          <a:prstGeom prst="rect">
            <a:avLst/>
          </a:prstGeom>
          <a:noFill/>
        </p:spPr>
        <p:txBody>
          <a:bodyPr wrap="square" rtlCol="0">
            <a:spAutoFit/>
          </a:bodyPr>
          <a:lstStyle/>
          <a:p>
            <a:pPr algn="ctr"/>
            <a:r>
              <a:rPr lang="en-US" dirty="0"/>
              <a:t>“Your Upcoming Events” will now show all events you’ve entered.</a:t>
            </a:r>
          </a:p>
          <a:p>
            <a:pPr algn="ctr"/>
            <a:r>
              <a:rPr lang="en-US" dirty="0"/>
              <a:t>“Quick Search” also allows you to search by event name, reference number, or see all events entered by your organization.</a:t>
            </a:r>
          </a:p>
        </p:txBody>
      </p:sp>
    </p:spTree>
    <p:extLst>
      <p:ext uri="{BB962C8B-B14F-4D97-AF65-F5344CB8AC3E}">
        <p14:creationId xmlns:p14="http://schemas.microsoft.com/office/powerpoint/2010/main" val="34451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“Next Steps”</a:t>
            </a:r>
          </a:p>
        </p:txBody>
      </p:sp>
      <p:sp>
        <p:nvSpPr>
          <p:cNvPr id="77827" name="Content Placeholder 2"/>
          <p:cNvSpPr>
            <a:spLocks noGrp="1"/>
          </p:cNvSpPr>
          <p:nvPr>
            <p:ph idx="1"/>
          </p:nvPr>
        </p:nvSpPr>
        <p:spPr bwMode="auto">
          <a:xfrm>
            <a:off x="914400" y="1600200"/>
            <a:ext cx="76962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spcBef>
                <a:spcPts val="0"/>
              </a:spcBef>
              <a:buNone/>
            </a:pPr>
            <a:r>
              <a:rPr lang="en-US" altLang="en-US" sz="2400" dirty="0"/>
              <a:t>Once you input your 25Live request, you will need your reference number to input another request in Warrior Hub.  </a:t>
            </a:r>
          </a:p>
          <a:p>
            <a:pPr marL="0" indent="0" algn="ctr">
              <a:spcBef>
                <a:spcPts val="0"/>
              </a:spcBef>
              <a:buNone/>
            </a:pPr>
            <a:r>
              <a:rPr lang="en-US" altLang="en-US" sz="2400" dirty="0"/>
              <a:t>We are looking at ways to streamline this process.</a:t>
            </a:r>
          </a:p>
          <a:p>
            <a:pPr marL="0" indent="0" algn="ctr">
              <a:buNone/>
            </a:pPr>
            <a:endParaRPr lang="en-US" altLang="en-US" sz="1400" dirty="0"/>
          </a:p>
          <a:p>
            <a:pPr marL="0" indent="0" algn="ctr">
              <a:buNone/>
            </a:pPr>
            <a:r>
              <a:rPr lang="en-US" altLang="en-US" sz="2400" dirty="0">
                <a:solidFill>
                  <a:srgbClr val="FF0000"/>
                </a:solidFill>
              </a:rPr>
              <a:t>You will need to wait until these event requests are confirmed </a:t>
            </a:r>
            <a:r>
              <a:rPr lang="en-US" altLang="en-US" sz="2400" b="1" dirty="0">
                <a:solidFill>
                  <a:srgbClr val="FF0000"/>
                </a:solidFill>
              </a:rPr>
              <a:t>before</a:t>
            </a:r>
            <a:r>
              <a:rPr lang="en-US" altLang="en-US" sz="2400" dirty="0">
                <a:solidFill>
                  <a:srgbClr val="FF0000"/>
                </a:solidFill>
              </a:rPr>
              <a:t> </a:t>
            </a:r>
            <a:r>
              <a:rPr lang="en-US" altLang="en-US" sz="2400" b="1" dirty="0">
                <a:solidFill>
                  <a:srgbClr val="FF0000"/>
                </a:solidFill>
              </a:rPr>
              <a:t>advertising your event</a:t>
            </a:r>
            <a:r>
              <a:rPr lang="en-US" altLang="en-US" sz="2400" dirty="0">
                <a:solidFill>
                  <a:srgbClr val="FF0000"/>
                </a:solidFill>
              </a:rPr>
              <a:t>.</a:t>
            </a:r>
          </a:p>
          <a:p>
            <a:pPr marL="0" indent="0" algn="ctr">
              <a:buNone/>
            </a:pPr>
            <a:endParaRPr lang="en-US" altLang="en-US" sz="1200" dirty="0"/>
          </a:p>
          <a:p>
            <a:pPr marL="0" indent="0" algn="ctr">
              <a:buNone/>
            </a:pPr>
            <a:r>
              <a:rPr lang="en-US" altLang="en-US" sz="2400" dirty="0"/>
              <a:t>You may be asked to attend a SAFE (Safe and Fun Events) meeting to review event details and get your questions answered from SLD and other departments involved.</a:t>
            </a:r>
          </a:p>
          <a:p>
            <a:pPr marL="0" indent="0" algn="ctr">
              <a:buNone/>
            </a:pPr>
            <a:endParaRPr lang="en-US" altLang="en-US" sz="1200" dirty="0"/>
          </a:p>
          <a:p>
            <a:pPr marL="0" indent="0" algn="ctr">
              <a:buNone/>
            </a:pPr>
            <a:r>
              <a:rPr lang="en-US" altLang="en-US" sz="2400" dirty="0">
                <a:solidFill>
                  <a:srgbClr val="FF0000"/>
                </a:solidFill>
              </a:rPr>
              <a:t>If you are unsure about an event you are thinking of hosting, JUST ASK!  We are all here to help!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Tree>
    <p:extLst>
      <p:ext uri="{BB962C8B-B14F-4D97-AF65-F5344CB8AC3E}">
        <p14:creationId xmlns:p14="http://schemas.microsoft.com/office/powerpoint/2010/main" val="319833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500"/>
                                        <p:tgtEl>
                                          <p:spTgt spid="7782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7">
                                            <p:txEl>
                                              <p:pRg st="1" end="1"/>
                                            </p:txEl>
                                          </p:spTgt>
                                        </p:tgtEl>
                                        <p:attrNameLst>
                                          <p:attrName>style.visibility</p:attrName>
                                        </p:attrNameLst>
                                      </p:cBhvr>
                                      <p:to>
                                        <p:strVal val="visible"/>
                                      </p:to>
                                    </p:set>
                                    <p:animEffect transition="in" filter="fade">
                                      <p:cBhvr>
                                        <p:cTn id="10" dur="500"/>
                                        <p:tgtEl>
                                          <p:spTgt spid="7782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7827">
                                            <p:txEl>
                                              <p:pRg st="3" end="3"/>
                                            </p:txEl>
                                          </p:spTgt>
                                        </p:tgtEl>
                                        <p:attrNameLst>
                                          <p:attrName>style.visibility</p:attrName>
                                        </p:attrNameLst>
                                      </p:cBhvr>
                                      <p:to>
                                        <p:strVal val="visible"/>
                                      </p:to>
                                    </p:set>
                                    <p:animEffect transition="in" filter="fade">
                                      <p:cBhvr>
                                        <p:cTn id="15" dur="500"/>
                                        <p:tgtEl>
                                          <p:spTgt spid="7782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7827">
                                            <p:txEl>
                                              <p:pRg st="5" end="5"/>
                                            </p:txEl>
                                          </p:spTgt>
                                        </p:tgtEl>
                                        <p:attrNameLst>
                                          <p:attrName>style.visibility</p:attrName>
                                        </p:attrNameLst>
                                      </p:cBhvr>
                                      <p:to>
                                        <p:strVal val="visible"/>
                                      </p:to>
                                    </p:set>
                                    <p:animEffect transition="in" filter="fade">
                                      <p:cBhvr>
                                        <p:cTn id="20" dur="500"/>
                                        <p:tgtEl>
                                          <p:spTgt spid="77827">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7827">
                                            <p:txEl>
                                              <p:pRg st="7" end="7"/>
                                            </p:txEl>
                                          </p:spTgt>
                                        </p:tgtEl>
                                        <p:attrNameLst>
                                          <p:attrName>style.visibility</p:attrName>
                                        </p:attrNameLst>
                                      </p:cBhvr>
                                      <p:to>
                                        <p:strVal val="visible"/>
                                      </p:to>
                                    </p:set>
                                    <p:animEffect transition="in" filter="fade">
                                      <p:cBhvr>
                                        <p:cTn id="25" dur="500"/>
                                        <p:tgtEl>
                                          <p:spTgt spid="778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“Help” Further</a:t>
            </a:r>
          </a:p>
        </p:txBody>
      </p:sp>
      <p:sp>
        <p:nvSpPr>
          <p:cNvPr id="77827" name="Content Placeholder 2"/>
          <p:cNvSpPr>
            <a:spLocks noGrp="1"/>
          </p:cNvSpPr>
          <p:nvPr>
            <p:ph idx="1"/>
          </p:nvPr>
        </p:nvSpPr>
        <p:spPr bwMode="auto">
          <a:xfrm>
            <a:off x="990600" y="1981200"/>
            <a:ext cx="7467600" cy="40431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sz="2800" dirty="0"/>
              <a:t>If you have any questions regarding Student Organization event requests, please contact: </a:t>
            </a:r>
          </a:p>
          <a:p>
            <a:pPr marL="0" indent="0" algn="ctr">
              <a:buNone/>
            </a:pPr>
            <a:endParaRPr lang="en-US" altLang="en-US" sz="2800" dirty="0"/>
          </a:p>
          <a:p>
            <a:pPr marL="0" indent="0" algn="ctr">
              <a:buNone/>
            </a:pPr>
            <a:r>
              <a:rPr lang="en-US" altLang="en-US" sz="2800" dirty="0"/>
              <a:t>Student Leadership and Development</a:t>
            </a:r>
          </a:p>
          <a:p>
            <a:pPr marL="0" indent="0" algn="ctr">
              <a:buNone/>
            </a:pPr>
            <a:endParaRPr lang="en-US" altLang="en-US" sz="2800" dirty="0"/>
          </a:p>
          <a:p>
            <a:pPr marL="0" indent="0" algn="ctr">
              <a:buNone/>
            </a:pPr>
            <a:r>
              <a:rPr lang="fr-FR" altLang="en-US" dirty="0"/>
              <a:t>(209) 667-3778</a:t>
            </a:r>
          </a:p>
          <a:p>
            <a:pPr marL="0" indent="0" algn="ctr">
              <a:buNone/>
            </a:pPr>
            <a:r>
              <a:rPr lang="fr-FR" altLang="en-US" dirty="0"/>
              <a:t>SLD@csustan.edu</a:t>
            </a:r>
            <a:endParaRPr lang="en-US" alt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Tree>
    <p:extLst>
      <p:ext uri="{BB962C8B-B14F-4D97-AF65-F5344CB8AC3E}">
        <p14:creationId xmlns:p14="http://schemas.microsoft.com/office/powerpoint/2010/main" val="5313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fade">
                                      <p:cBhvr>
                                        <p:cTn id="7" dur="500"/>
                                        <p:tgtEl>
                                          <p:spTgt spid="77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274638"/>
            <a:ext cx="82296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How do I Access 25Live?</a:t>
            </a:r>
          </a:p>
        </p:txBody>
      </p:sp>
      <p:sp>
        <p:nvSpPr>
          <p:cNvPr id="30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t>Direct Link </a:t>
            </a:r>
            <a:endParaRPr lang="en-US" altLang="en-US" sz="2400" dirty="0">
              <a:hlinkClick r:id="rId2" action="ppaction://hlinkfile"/>
            </a:endParaRPr>
          </a:p>
          <a:p>
            <a:pPr lvl="1"/>
            <a:r>
              <a:rPr lang="en-US" altLang="en-US" sz="2400" dirty="0">
                <a:hlinkClick r:id="rId2" action="ppaction://hlinkfile"/>
              </a:rPr>
              <a:t>25live.collegenet.com/pro/</a:t>
            </a:r>
            <a:r>
              <a:rPr lang="en-US" altLang="en-US" sz="2400" dirty="0" err="1">
                <a:hlinkClick r:id="rId2" action="ppaction://hlinkfile"/>
              </a:rPr>
              <a:t>csustan</a:t>
            </a:r>
            <a:endParaRPr lang="en-US" altLang="en-US" sz="2400" dirty="0"/>
          </a:p>
          <a:p>
            <a:pPr marL="457200" lvl="1" indent="0">
              <a:buNone/>
            </a:pPr>
            <a:endParaRPr lang="en-US" altLang="en-US" sz="1200" dirty="0">
              <a:hlinkClick r:id="rId3"/>
            </a:endParaRPr>
          </a:p>
          <a:p>
            <a:r>
              <a:rPr lang="en-US" altLang="en-US" sz="2400" dirty="0"/>
              <a:t>Stan State 25Live Website</a:t>
            </a:r>
            <a:endParaRPr lang="en-US" altLang="en-US" sz="2400" dirty="0">
              <a:hlinkClick r:id="rId3"/>
            </a:endParaRPr>
          </a:p>
          <a:p>
            <a:pPr lvl="1"/>
            <a:r>
              <a:rPr lang="en-US" altLang="en-US" sz="2400" dirty="0">
                <a:hlinkClick r:id="rId3"/>
              </a:rPr>
              <a:t>www.csustan.edu/25live</a:t>
            </a:r>
            <a:r>
              <a:rPr lang="en-US" altLang="en-US" sz="2400" dirty="0"/>
              <a:t> </a:t>
            </a:r>
          </a:p>
          <a:p>
            <a:pPr marL="457200" lvl="1" indent="0">
              <a:buNone/>
            </a:pPr>
            <a:endParaRPr lang="en-US" altLang="en-US" sz="1200" dirty="0"/>
          </a:p>
          <a:p>
            <a:r>
              <a:rPr lang="en-US" altLang="en-US" sz="2400" dirty="0"/>
              <a:t>IMPORTANT:</a:t>
            </a:r>
          </a:p>
          <a:p>
            <a:pPr lvl="1"/>
            <a:r>
              <a:rPr lang="en-US" altLang="en-US" sz="2000" dirty="0"/>
              <a:t>Must use Google Chrome</a:t>
            </a:r>
          </a:p>
          <a:p>
            <a:pPr lvl="1"/>
            <a:r>
              <a:rPr lang="en-US" altLang="en-US" sz="2000" dirty="0"/>
              <a:t>Internet Explorer/Firefox is not recommended</a:t>
            </a:r>
          </a:p>
          <a:p>
            <a:pPr marL="457200" lvl="1" indent="0">
              <a:buNone/>
            </a:pPr>
            <a:endParaRPr lang="en-US" altLang="en-US" sz="1200" dirty="0"/>
          </a:p>
          <a:p>
            <a:r>
              <a:rPr lang="en-US" altLang="en-US" sz="2400" dirty="0"/>
              <a:t>Logging In:</a:t>
            </a:r>
          </a:p>
          <a:p>
            <a:pPr lvl="1"/>
            <a:r>
              <a:rPr lang="en-US" altLang="en-US" sz="2000" dirty="0"/>
              <a:t>You will log in using your Warrior ID</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Tree>
    <p:extLst>
      <p:ext uri="{BB962C8B-B14F-4D97-AF65-F5344CB8AC3E}">
        <p14:creationId xmlns:p14="http://schemas.microsoft.com/office/powerpoint/2010/main" val="232342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500"/>
                                        <p:tgtEl>
                                          <p:spTgt spid="307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animEffect transition="in" filter="fade">
                                      <p:cBhvr>
                                        <p:cTn id="15" dur="500"/>
                                        <p:tgtEl>
                                          <p:spTgt spid="307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075">
                                            <p:txEl>
                                              <p:pRg st="4" end="4"/>
                                            </p:txEl>
                                          </p:spTgt>
                                        </p:tgtEl>
                                        <p:attrNameLst>
                                          <p:attrName>style.visibility</p:attrName>
                                        </p:attrNameLst>
                                      </p:cBhvr>
                                      <p:to>
                                        <p:strVal val="visible"/>
                                      </p:to>
                                    </p:set>
                                    <p:animEffect transition="in" filter="fade">
                                      <p:cBhvr>
                                        <p:cTn id="18" dur="500"/>
                                        <p:tgtEl>
                                          <p:spTgt spid="307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animEffect transition="in" filter="fade">
                                      <p:cBhvr>
                                        <p:cTn id="23" dur="500"/>
                                        <p:tgtEl>
                                          <p:spTgt spid="307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075">
                                            <p:txEl>
                                              <p:pRg st="7" end="7"/>
                                            </p:txEl>
                                          </p:spTgt>
                                        </p:tgtEl>
                                        <p:attrNameLst>
                                          <p:attrName>style.visibility</p:attrName>
                                        </p:attrNameLst>
                                      </p:cBhvr>
                                      <p:to>
                                        <p:strVal val="visible"/>
                                      </p:to>
                                    </p:set>
                                    <p:animEffect transition="in" filter="fade">
                                      <p:cBhvr>
                                        <p:cTn id="26" dur="500"/>
                                        <p:tgtEl>
                                          <p:spTgt spid="307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075">
                                            <p:txEl>
                                              <p:pRg st="8" end="8"/>
                                            </p:txEl>
                                          </p:spTgt>
                                        </p:tgtEl>
                                        <p:attrNameLst>
                                          <p:attrName>style.visibility</p:attrName>
                                        </p:attrNameLst>
                                      </p:cBhvr>
                                      <p:to>
                                        <p:strVal val="visible"/>
                                      </p:to>
                                    </p:set>
                                    <p:animEffect transition="in" filter="fade">
                                      <p:cBhvr>
                                        <p:cTn id="29" dur="500"/>
                                        <p:tgtEl>
                                          <p:spTgt spid="3075">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075">
                                            <p:txEl>
                                              <p:pRg st="10" end="10"/>
                                            </p:txEl>
                                          </p:spTgt>
                                        </p:tgtEl>
                                        <p:attrNameLst>
                                          <p:attrName>style.visibility</p:attrName>
                                        </p:attrNameLst>
                                      </p:cBhvr>
                                      <p:to>
                                        <p:strVal val="visible"/>
                                      </p:to>
                                    </p:set>
                                    <p:animEffect transition="in" filter="fade">
                                      <p:cBhvr>
                                        <p:cTn id="32" dur="500"/>
                                        <p:tgtEl>
                                          <p:spTgt spid="3075">
                                            <p:txEl>
                                              <p:pRg st="10" end="10"/>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075">
                                            <p:txEl>
                                              <p:pRg st="11" end="11"/>
                                            </p:txEl>
                                          </p:spTgt>
                                        </p:tgtEl>
                                        <p:attrNameLst>
                                          <p:attrName>style.visibility</p:attrName>
                                        </p:attrNameLst>
                                      </p:cBhvr>
                                      <p:to>
                                        <p:strVal val="visible"/>
                                      </p:to>
                                    </p:set>
                                    <p:animEffect transition="in" filter="fade">
                                      <p:cBhvr>
                                        <p:cTn id="35" dur="5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7" name="Title 1"/>
          <p:cNvSpPr>
            <a:spLocks noGrp="1"/>
          </p:cNvSpPr>
          <p:nvPr>
            <p:ph type="title"/>
          </p:nvPr>
        </p:nvSpPr>
        <p:spPr bwMode="auto">
          <a:xfrm>
            <a:off x="457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dirty="0"/>
            </a:br>
            <a:r>
              <a:rPr lang="en-US" altLang="en-US" sz="2800" dirty="0"/>
              <a:t>“More” Menu</a:t>
            </a:r>
            <a:endParaRPr lang="en-US" altLang="en-US" dirty="0"/>
          </a:p>
        </p:txBody>
      </p:sp>
      <p:pic>
        <p:nvPicPr>
          <p:cNvPr id="3" name="Picture 2"/>
          <p:cNvPicPr>
            <a:picLocks noChangeAspect="1"/>
          </p:cNvPicPr>
          <p:nvPr/>
        </p:nvPicPr>
        <p:blipFill>
          <a:blip r:embed="rId3"/>
          <a:stretch>
            <a:fillRect/>
          </a:stretch>
        </p:blipFill>
        <p:spPr>
          <a:xfrm>
            <a:off x="279305" y="1600200"/>
            <a:ext cx="8788495" cy="4038600"/>
          </a:xfrm>
          <a:prstGeom prst="rect">
            <a:avLst/>
          </a:prstGeom>
        </p:spPr>
      </p:pic>
    </p:spTree>
    <p:extLst>
      <p:ext uri="{BB962C8B-B14F-4D97-AF65-F5344CB8AC3E}">
        <p14:creationId xmlns:p14="http://schemas.microsoft.com/office/powerpoint/2010/main" val="171110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sz="3600" dirty="0"/>
            </a:br>
            <a:r>
              <a:rPr lang="en-US" altLang="en-US" sz="2800" dirty="0"/>
              <a:t>“Availability”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3" name="TextBox 2"/>
          <p:cNvSpPr txBox="1"/>
          <p:nvPr/>
        </p:nvSpPr>
        <p:spPr>
          <a:xfrm>
            <a:off x="381000" y="5065552"/>
            <a:ext cx="8707210" cy="1200329"/>
          </a:xfrm>
          <a:prstGeom prst="rect">
            <a:avLst/>
          </a:prstGeom>
          <a:noFill/>
        </p:spPr>
        <p:txBody>
          <a:bodyPr wrap="square" rtlCol="0">
            <a:spAutoFit/>
          </a:bodyPr>
          <a:lstStyle/>
          <a:p>
            <a:pPr algn="ctr"/>
            <a:r>
              <a:rPr lang="en-US" dirty="0"/>
              <a:t>“More” Menu &gt; Availability &gt; Select date from date picker</a:t>
            </a:r>
          </a:p>
          <a:p>
            <a:pPr algn="ctr"/>
            <a:r>
              <a:rPr lang="en-US" dirty="0"/>
              <a:t>Time: each box represents 30 minutes</a:t>
            </a:r>
          </a:p>
          <a:p>
            <a:pPr algn="ctr"/>
            <a:r>
              <a:rPr lang="en-US" dirty="0"/>
              <a:t>Locations: Can choose a different location search from the dropdown</a:t>
            </a:r>
          </a:p>
        </p:txBody>
      </p:sp>
      <p:pic>
        <p:nvPicPr>
          <p:cNvPr id="4" name="Picture 3"/>
          <p:cNvPicPr>
            <a:picLocks noChangeAspect="1"/>
          </p:cNvPicPr>
          <p:nvPr/>
        </p:nvPicPr>
        <p:blipFill>
          <a:blip r:embed="rId3"/>
          <a:stretch>
            <a:fillRect/>
          </a:stretch>
        </p:blipFill>
        <p:spPr>
          <a:xfrm>
            <a:off x="228600" y="1524000"/>
            <a:ext cx="8834489" cy="3315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497686"/>
            <a:ext cx="8211628" cy="4750714"/>
          </a:xfrm>
          <a:prstGeom prst="rect">
            <a:avLst/>
          </a:prstGeom>
        </p:spPr>
      </p:pic>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sz="3600" dirty="0"/>
            </a:br>
            <a:r>
              <a:rPr lang="en-US" altLang="en-US" sz="2800" dirty="0"/>
              <a:t>“Availability”</a:t>
            </a:r>
          </a:p>
        </p:txBody>
      </p:sp>
      <p:sp>
        <p:nvSpPr>
          <p:cNvPr id="8195" name="Content Placeholder 2"/>
          <p:cNvSpPr>
            <a:spLocks noGrp="1"/>
          </p:cNvSpPr>
          <p:nvPr>
            <p:ph sz="half" idx="1"/>
          </p:nvPr>
        </p:nvSpPr>
        <p:spPr bwMode="auto">
          <a:xfrm>
            <a:off x="4191000" y="4114800"/>
            <a:ext cx="41910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r>
              <a:rPr lang="en-US" altLang="en-US" sz="2400" dirty="0"/>
              <a:t>Hover over a location name to view limited information</a:t>
            </a:r>
          </a:p>
          <a:p>
            <a:pPr algn="ctr"/>
            <a:r>
              <a:rPr lang="en-US" altLang="en-US" sz="2400" dirty="0"/>
              <a:t>Click on the location name to view additional information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7" name="Content Placeholder 2"/>
          <p:cNvSpPr>
            <a:spLocks noGrp="1"/>
          </p:cNvSpPr>
          <p:nvPr>
            <p:ph sz="half" idx="1"/>
          </p:nvPr>
        </p:nvSpPr>
        <p:spPr bwMode="auto">
          <a:xfrm>
            <a:off x="3048000" y="2669168"/>
            <a:ext cx="3886200" cy="13694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sz="2400" dirty="0"/>
              <a:t>Click on the blank star to make a frequently used location a “Starred Location”</a:t>
            </a:r>
          </a:p>
        </p:txBody>
      </p:sp>
    </p:spTree>
    <p:extLst>
      <p:ext uri="{BB962C8B-B14F-4D97-AF65-F5344CB8AC3E}">
        <p14:creationId xmlns:p14="http://schemas.microsoft.com/office/powerpoint/2010/main" val="231806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sz="3600" dirty="0"/>
            </a:br>
            <a:r>
              <a:rPr lang="en-US" altLang="en-US" sz="2800" dirty="0"/>
              <a:t>“Availability”</a:t>
            </a:r>
          </a:p>
        </p:txBody>
      </p:sp>
      <p:sp>
        <p:nvSpPr>
          <p:cNvPr id="8195" name="Content Placeholder 2"/>
          <p:cNvSpPr>
            <a:spLocks noGrp="1"/>
          </p:cNvSpPr>
          <p:nvPr>
            <p:ph sz="half" idx="1"/>
          </p:nvPr>
        </p:nvSpPr>
        <p:spPr bwMode="auto">
          <a:xfrm>
            <a:off x="685800" y="4648200"/>
            <a:ext cx="7924800" cy="707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altLang="en-US" sz="2400" dirty="0"/>
              <a:t>Once you add some “Starred Locations”, refresh your browser, then choose “Starred Locations” from the dropdown menu</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pic>
        <p:nvPicPr>
          <p:cNvPr id="2" name="Picture 1"/>
          <p:cNvPicPr>
            <a:picLocks noChangeAspect="1"/>
          </p:cNvPicPr>
          <p:nvPr/>
        </p:nvPicPr>
        <p:blipFill>
          <a:blip r:embed="rId3"/>
          <a:stretch>
            <a:fillRect/>
          </a:stretch>
        </p:blipFill>
        <p:spPr>
          <a:xfrm>
            <a:off x="218635" y="1600200"/>
            <a:ext cx="8933393" cy="2971800"/>
          </a:xfrm>
          <a:prstGeom prst="rect">
            <a:avLst/>
          </a:prstGeom>
        </p:spPr>
      </p:pic>
    </p:spTree>
    <p:extLst>
      <p:ext uri="{BB962C8B-B14F-4D97-AF65-F5344CB8AC3E}">
        <p14:creationId xmlns:p14="http://schemas.microsoft.com/office/powerpoint/2010/main" val="213275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6684"/>
          <a:stretch/>
        </p:blipFill>
        <p:spPr>
          <a:xfrm>
            <a:off x="380948" y="1535880"/>
            <a:ext cx="8763052" cy="4255320"/>
          </a:xfrm>
          <a:prstGeom prst="rect">
            <a:avLst/>
          </a:prstGeom>
        </p:spPr>
      </p:pic>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25Live PRO</a:t>
            </a:r>
            <a:br>
              <a:rPr lang="en-US" altLang="en-US" sz="3600" dirty="0"/>
            </a:br>
            <a:r>
              <a:rPr lang="en-US" altLang="en-US" sz="2800" dirty="0"/>
              <a:t>“Location Details”</a:t>
            </a:r>
          </a:p>
        </p:txBody>
      </p:sp>
      <p:sp>
        <p:nvSpPr>
          <p:cNvPr id="8195" name="Content Placeholder 2"/>
          <p:cNvSpPr>
            <a:spLocks noGrp="1"/>
          </p:cNvSpPr>
          <p:nvPr>
            <p:ph sz="half" idx="1"/>
          </p:nvPr>
        </p:nvSpPr>
        <p:spPr bwMode="auto">
          <a:xfrm>
            <a:off x="2743200" y="2209800"/>
            <a:ext cx="396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altLang="en-US" sz="2400" dirty="0"/>
              <a:t>Keywords you can search by</a:t>
            </a:r>
            <a:endParaRPr lang="en-US" alt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649"/>
            <a:ext cx="2079827" cy="949151"/>
          </a:xfrm>
          <a:prstGeom prst="rect">
            <a:avLst/>
          </a:prstGeom>
          <a:solidFill>
            <a:schemeClr val="bg1"/>
          </a:solidFill>
        </p:spPr>
      </p:pic>
      <p:sp>
        <p:nvSpPr>
          <p:cNvPr id="7" name="Content Placeholder 2"/>
          <p:cNvSpPr>
            <a:spLocks noGrp="1"/>
          </p:cNvSpPr>
          <p:nvPr>
            <p:ph sz="half" idx="1"/>
          </p:nvPr>
        </p:nvSpPr>
        <p:spPr bwMode="auto">
          <a:xfrm>
            <a:off x="2819400" y="2868385"/>
            <a:ext cx="2362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altLang="en-US" sz="2400" dirty="0"/>
              <a:t>Layout Diagrams</a:t>
            </a:r>
            <a:endParaRPr lang="en-US" altLang="en-US" sz="2000" dirty="0"/>
          </a:p>
        </p:txBody>
      </p:sp>
      <p:sp>
        <p:nvSpPr>
          <p:cNvPr id="8" name="Content Placeholder 2"/>
          <p:cNvSpPr>
            <a:spLocks noGrp="1"/>
          </p:cNvSpPr>
          <p:nvPr>
            <p:ph sz="half" idx="1"/>
          </p:nvPr>
        </p:nvSpPr>
        <p:spPr bwMode="auto">
          <a:xfrm>
            <a:off x="4953000" y="3127549"/>
            <a:ext cx="2362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altLang="en-US" sz="2400" dirty="0"/>
              <a:t>Layout Photo</a:t>
            </a:r>
            <a:endParaRPr lang="en-US" altLang="en-US" sz="2000" dirty="0"/>
          </a:p>
        </p:txBody>
      </p:sp>
      <p:sp>
        <p:nvSpPr>
          <p:cNvPr id="6" name="TextBox 5"/>
          <p:cNvSpPr txBox="1"/>
          <p:nvPr/>
        </p:nvSpPr>
        <p:spPr>
          <a:xfrm>
            <a:off x="609600" y="5943600"/>
            <a:ext cx="8153400" cy="461665"/>
          </a:xfrm>
          <a:prstGeom prst="rect">
            <a:avLst/>
          </a:prstGeom>
          <a:noFill/>
        </p:spPr>
        <p:txBody>
          <a:bodyPr wrap="square" rtlCol="0">
            <a:spAutoFit/>
          </a:bodyPr>
          <a:lstStyle/>
          <a:p>
            <a:r>
              <a:rPr lang="en-US" dirty="0"/>
              <a:t>Layout Diagrams can open in another window so you can print!</a:t>
            </a:r>
          </a:p>
        </p:txBody>
      </p:sp>
    </p:spTree>
    <p:extLst>
      <p:ext uri="{BB962C8B-B14F-4D97-AF65-F5344CB8AC3E}">
        <p14:creationId xmlns:p14="http://schemas.microsoft.com/office/powerpoint/2010/main" val="7523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build="p"/>
      <p:bldP spid="8" grpId="0" build="p"/>
      <p:bldP spid="6" grpId="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C09BCC4BAF64DA6A50FFFBF89C0CB" ma:contentTypeVersion="18" ma:contentTypeDescription="Create a new document." ma:contentTypeScope="" ma:versionID="f1f70b18469cca05b003ecc816492bc1">
  <xsd:schema xmlns:xsd="http://www.w3.org/2001/XMLSchema" xmlns:xs="http://www.w3.org/2001/XMLSchema" xmlns:p="http://schemas.microsoft.com/office/2006/metadata/properties" xmlns:ns1="http://schemas.microsoft.com/sharepoint/v3" xmlns:ns2="d032cc80-d3d9-4ac8-a1c4-b2d7899d73c9" xmlns:ns3="a702480b-00b6-4a4b-bd4b-1ed0793293cd" targetNamespace="http://schemas.microsoft.com/office/2006/metadata/properties" ma:root="true" ma:fieldsID="e39a8772c4d9adfe8c510625fde91f17" ns1:_="" ns2:_="" ns3:_="">
    <xsd:import namespace="http://schemas.microsoft.com/sharepoint/v3"/>
    <xsd:import namespace="d032cc80-d3d9-4ac8-a1c4-b2d7899d73c9"/>
    <xsd:import namespace="a702480b-00b6-4a4b-bd4b-1ed0793293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32cc80-d3d9-4ac8-a1c4-b2d7899d73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a66915c-32e2-440a-9f1a-926800d4ab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02480b-00b6-4a4b-bd4b-1ed0793293c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7a59653-4eaf-4ba1-b6ea-8e644bc967fe}" ma:internalName="TaxCatchAll" ma:showField="CatchAllData" ma:web="a702480b-00b6-4a4b-bd4b-1ed0793293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702480b-00b6-4a4b-bd4b-1ed0793293cd" xsi:nil="true"/>
    <lcf76f155ced4ddcb4097134ff3c332f xmlns="d032cc80-d3d9-4ac8-a1c4-b2d7899d73c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D51D72-C428-4346-8819-54599E1E5EFD}"/>
</file>

<file path=customXml/itemProps2.xml><?xml version="1.0" encoding="utf-8"?>
<ds:datastoreItem xmlns:ds="http://schemas.openxmlformats.org/officeDocument/2006/customXml" ds:itemID="{E52FDC30-F3E3-4799-81EB-916738AB715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5de47c1e-8c45-4f67-9dd4-ef04d77c9f0b"/>
    <ds:schemaRef ds:uri="cb8cfefd-dd5c-4e1b-8216-08a799c5287e"/>
    <ds:schemaRef ds:uri="http://www.w3.org/XML/1998/namespace"/>
  </ds:schemaRefs>
</ds:datastoreItem>
</file>

<file path=customXml/itemProps3.xml><?xml version="1.0" encoding="utf-8"?>
<ds:datastoreItem xmlns:ds="http://schemas.openxmlformats.org/officeDocument/2006/customXml" ds:itemID="{405052B6-4A46-4144-9A8B-6151838F1D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22414</TotalTime>
  <Words>1678</Words>
  <Application>Microsoft Office PowerPoint</Application>
  <PresentationFormat>On-screen Show (4:3)</PresentationFormat>
  <Paragraphs>162</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vt:lpstr>
      <vt:lpstr>Times New Roman</vt:lpstr>
      <vt:lpstr>Blank Presentation</vt:lpstr>
      <vt:lpstr>PowerPoint Presentation</vt:lpstr>
      <vt:lpstr>25Live PRO What is 25Live?</vt:lpstr>
      <vt:lpstr>25Live PRO Who has access to 25Live?</vt:lpstr>
      <vt:lpstr>25Live PRO How do I Access 25Live?</vt:lpstr>
      <vt:lpstr>25Live PRO “More” Menu</vt:lpstr>
      <vt:lpstr>25Live PRO “Availability”</vt:lpstr>
      <vt:lpstr>25Live PRO “Availability”</vt:lpstr>
      <vt:lpstr>25Live PRO “Availability”</vt:lpstr>
      <vt:lpstr>25Live PRO “Location Details”</vt:lpstr>
      <vt:lpstr>25Live PRO “Location- Availability (Daily)”</vt:lpstr>
      <vt:lpstr>25Live PRO “Event Form”</vt:lpstr>
      <vt:lpstr>25Live PRO “Event Form”</vt:lpstr>
      <vt:lpstr>25Live PRO “Event Form”</vt:lpstr>
      <vt:lpstr>25Live PRO “Event Form”</vt:lpstr>
      <vt:lpstr>25Live PRO “Event Form - Repeats”</vt:lpstr>
      <vt:lpstr>25Live PRO “Event Form - Repeats”</vt:lpstr>
      <vt:lpstr>25Live PRO “Event Form – Location Search”</vt:lpstr>
      <vt:lpstr>25Live PRO “Event Form – Location Search”</vt:lpstr>
      <vt:lpstr>25Live PRO “Event Form – Location Search Results”</vt:lpstr>
      <vt:lpstr>25Live PRO “Event Form – Location Search”</vt:lpstr>
      <vt:lpstr>25Live PRO “Event Form – Resources Search”</vt:lpstr>
      <vt:lpstr>25Live PRO “Event Form – Event Files and Additional Info”</vt:lpstr>
      <vt:lpstr>25Live PRO “Event Form –Additional Info”</vt:lpstr>
      <vt:lpstr>25Live PRO “Event Form – Requestor Comments &amp; Save”</vt:lpstr>
      <vt:lpstr>25Live PRO “Event Form – Save”</vt:lpstr>
      <vt:lpstr>25Live PRO “Event Details”</vt:lpstr>
      <vt:lpstr>25Live PRO “Event Details- Occurrences”</vt:lpstr>
      <vt:lpstr>25Live PRO “Event Details- Task List”</vt:lpstr>
      <vt:lpstr>25Live PRO “Event Details- Edit”</vt:lpstr>
      <vt:lpstr>25Live PRO “Event Details- More Actions”</vt:lpstr>
      <vt:lpstr>25Live PRO “Find your Event Again”</vt:lpstr>
      <vt:lpstr>25Live PRO “Next Steps”</vt:lpstr>
      <vt:lpstr>25Live PRO “Help” Further</vt:lpstr>
    </vt:vector>
  </TitlesOfParts>
  <Company>tungsten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 reinhardt</dc:creator>
  <cp:lastModifiedBy>Megan Parravano</cp:lastModifiedBy>
  <cp:revision>108</cp:revision>
  <dcterms:created xsi:type="dcterms:W3CDTF">2007-10-10T19:07:07Z</dcterms:created>
  <dcterms:modified xsi:type="dcterms:W3CDTF">2022-08-16T23:20:19Z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0x010100A52CD0EFCC8DB749984438DD29FF5EC8</vt:lpwstr>
  </property>
  <property fmtid="{D5CDD505-2E9C-101B-9397-08002B2CF9AE}" pid="3" name="OnPremModified">
    <vt:filetime>2019-11-05T00:34:31Z</vt:filetime>
  </property>
  <property fmtid="{D5CDD505-2E9C-101B-9397-08002B2CF9AE}" pid="4" name="OnPremMd5">
    <vt:lpwstr>84B2748539B99F2C0714A7F532FC9F76</vt:lpwstr>
  </property>
  <property fmtid="{D5CDD505-2E9C-101B-9397-08002B2CF9AE}" pid="5" name="MediaServiceImageTags">
    <vt:lpwstr/>
  </property>
</Properties>
</file>